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6"/>
  </p:notesMasterIdLst>
  <p:handoutMasterIdLst>
    <p:handoutMasterId r:id="rId27"/>
  </p:handoutMasterIdLst>
  <p:sldIdLst>
    <p:sldId id="270" r:id="rId2"/>
    <p:sldId id="271" r:id="rId3"/>
    <p:sldId id="256" r:id="rId4"/>
    <p:sldId id="257" r:id="rId5"/>
    <p:sldId id="266" r:id="rId6"/>
    <p:sldId id="272" r:id="rId7"/>
    <p:sldId id="273" r:id="rId8"/>
    <p:sldId id="258" r:id="rId9"/>
    <p:sldId id="274" r:id="rId10"/>
    <p:sldId id="259" r:id="rId11"/>
    <p:sldId id="275" r:id="rId12"/>
    <p:sldId id="277" r:id="rId13"/>
    <p:sldId id="260" r:id="rId14"/>
    <p:sldId id="276" r:id="rId15"/>
    <p:sldId id="261" r:id="rId16"/>
    <p:sldId id="278" r:id="rId17"/>
    <p:sldId id="262" r:id="rId18"/>
    <p:sldId id="267" r:id="rId19"/>
    <p:sldId id="263" r:id="rId20"/>
    <p:sldId id="265" r:id="rId21"/>
    <p:sldId id="268" r:id="rId22"/>
    <p:sldId id="279" r:id="rId23"/>
    <p:sldId id="280" r:id="rId24"/>
    <p:sldId id="301" r:id="rId25"/>
  </p:sldIdLst>
  <p:sldSz cx="9144000" cy="6858000" type="screen4x3"/>
  <p:notesSz cx="7102475" cy="102330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75" autoAdjust="0"/>
    <p:restoredTop sz="96086" autoAdjust="0"/>
  </p:normalViewPr>
  <p:slideViewPr>
    <p:cSldViewPr snapToGrid="0">
      <p:cViewPr varScale="1">
        <p:scale>
          <a:sx n="91" d="100"/>
          <a:sy n="91" d="100"/>
        </p:scale>
        <p:origin x="1536" y="306"/>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8AF6041-8C1A-A889-D8BF-5044E693A2D5}"/>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1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7D8BCA2E-B386-DE3E-DA9A-3D5859189B23}"/>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100">
                <a:latin typeface="Arial" panose="020B0604020202020204" pitchFamily="34" charset="0"/>
                <a:cs typeface="Arial" panose="020B0604020202020204" pitchFamily="34" charset="0"/>
              </a:rPr>
              <a:t>7/27/2025 am</a:t>
            </a:r>
          </a:p>
        </p:txBody>
      </p:sp>
      <p:sp>
        <p:nvSpPr>
          <p:cNvPr id="4" name="Footer Placeholder 3">
            <a:extLst>
              <a:ext uri="{FF2B5EF4-FFF2-40B4-BE49-F238E27FC236}">
                <a16:creationId xmlns:a16="http://schemas.microsoft.com/office/drawing/2014/main" id="{7570A1DE-3B49-02DD-F8C3-F4677D06A38B}"/>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1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2376CCA1-5068-E300-9D9A-629A8D2BB14A}"/>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BC04A237-60A4-4CE8-AD83-47522965A53F}" type="slidenum">
              <a:rPr lang="en-US" sz="1100">
                <a:latin typeface="Arial" panose="020B0604020202020204" pitchFamily="34" charset="0"/>
                <a:cs typeface="Arial" panose="020B0604020202020204" pitchFamily="34" charset="0"/>
              </a:rPr>
              <a:t>‹#›</a:t>
            </a:fld>
            <a:endParaRPr lang="en-US"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97019166"/>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7/27/2025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Randy Childs</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18002567-5018-42AE-AA6D-2BB3D757BE2B}" type="slidenum">
              <a:rPr lang="en-US" smtClean="0"/>
              <a:t>‹#›</a:t>
            </a:fld>
            <a:endParaRPr lang="en-US"/>
          </a:p>
        </p:txBody>
      </p:sp>
    </p:spTree>
    <p:extLst>
      <p:ext uri="{BB962C8B-B14F-4D97-AF65-F5344CB8AC3E}">
        <p14:creationId xmlns:p14="http://schemas.microsoft.com/office/powerpoint/2010/main" val="756537345"/>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9AF3C09F-DA4F-42EF-3A55-008FAB2D890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4AC71D64-51DD-5BD5-4ECC-58D06D4B5D4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6388" name="Slide Number Placeholder 3">
            <a:extLst>
              <a:ext uri="{FF2B5EF4-FFF2-40B4-BE49-F238E27FC236}">
                <a16:creationId xmlns:a16="http://schemas.microsoft.com/office/drawing/2014/main" id="{AAD44072-3A44-53B7-CB27-09EC7FC905E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600">
                <a:solidFill>
                  <a:schemeClr val="tx1"/>
                </a:solidFill>
                <a:latin typeface="Times New Roman" panose="02020603050405020304" pitchFamily="18" charset="0"/>
              </a:defRPr>
            </a:lvl1pPr>
            <a:lvl2pPr marL="804790" indent="-309534" eaLnBrk="0" hangingPunct="0">
              <a:defRPr sz="2600">
                <a:solidFill>
                  <a:schemeClr val="tx1"/>
                </a:solidFill>
                <a:latin typeface="Times New Roman" panose="02020603050405020304" pitchFamily="18" charset="0"/>
              </a:defRPr>
            </a:lvl2pPr>
            <a:lvl3pPr marL="1238140" indent="-247628" eaLnBrk="0" hangingPunct="0">
              <a:defRPr sz="2600">
                <a:solidFill>
                  <a:schemeClr val="tx1"/>
                </a:solidFill>
                <a:latin typeface="Times New Roman" panose="02020603050405020304" pitchFamily="18" charset="0"/>
              </a:defRPr>
            </a:lvl3pPr>
            <a:lvl4pPr marL="1733396" indent="-247628" eaLnBrk="0" hangingPunct="0">
              <a:defRPr sz="2600">
                <a:solidFill>
                  <a:schemeClr val="tx1"/>
                </a:solidFill>
                <a:latin typeface="Times New Roman" panose="02020603050405020304" pitchFamily="18" charset="0"/>
              </a:defRPr>
            </a:lvl4pPr>
            <a:lvl5pPr marL="2228651" indent="-247628" eaLnBrk="0" hangingPunct="0">
              <a:defRPr sz="2600">
                <a:solidFill>
                  <a:schemeClr val="tx1"/>
                </a:solidFill>
                <a:latin typeface="Times New Roman" panose="02020603050405020304" pitchFamily="18" charset="0"/>
              </a:defRPr>
            </a:lvl5pPr>
            <a:lvl6pPr marL="2723907" indent="-247628" eaLnBrk="0" fontAlgn="base" hangingPunct="0">
              <a:spcBef>
                <a:spcPct val="0"/>
              </a:spcBef>
              <a:spcAft>
                <a:spcPct val="0"/>
              </a:spcAft>
              <a:defRPr sz="2600">
                <a:solidFill>
                  <a:schemeClr val="tx1"/>
                </a:solidFill>
                <a:latin typeface="Times New Roman" panose="02020603050405020304" pitchFamily="18" charset="0"/>
              </a:defRPr>
            </a:lvl6pPr>
            <a:lvl7pPr marL="3219163" indent="-247628" eaLnBrk="0" fontAlgn="base" hangingPunct="0">
              <a:spcBef>
                <a:spcPct val="0"/>
              </a:spcBef>
              <a:spcAft>
                <a:spcPct val="0"/>
              </a:spcAft>
              <a:defRPr sz="2600">
                <a:solidFill>
                  <a:schemeClr val="tx1"/>
                </a:solidFill>
                <a:latin typeface="Times New Roman" panose="02020603050405020304" pitchFamily="18" charset="0"/>
              </a:defRPr>
            </a:lvl7pPr>
            <a:lvl8pPr marL="3714418" indent="-247628" eaLnBrk="0" fontAlgn="base" hangingPunct="0">
              <a:spcBef>
                <a:spcPct val="0"/>
              </a:spcBef>
              <a:spcAft>
                <a:spcPct val="0"/>
              </a:spcAft>
              <a:defRPr sz="2600">
                <a:solidFill>
                  <a:schemeClr val="tx1"/>
                </a:solidFill>
                <a:latin typeface="Times New Roman" panose="02020603050405020304" pitchFamily="18" charset="0"/>
              </a:defRPr>
            </a:lvl8pPr>
            <a:lvl9pPr marL="4209674" indent="-247628" eaLnBrk="0" fontAlgn="base" hangingPunct="0">
              <a:spcBef>
                <a:spcPct val="0"/>
              </a:spcBef>
              <a:spcAft>
                <a:spcPct val="0"/>
              </a:spcAft>
              <a:defRPr sz="2600">
                <a:solidFill>
                  <a:schemeClr val="tx1"/>
                </a:solidFill>
                <a:latin typeface="Times New Roman" panose="02020603050405020304" pitchFamily="18" charset="0"/>
              </a:defRPr>
            </a:lvl9pPr>
          </a:lstStyle>
          <a:p>
            <a:pPr defTabSz="990511" eaLnBrk="1" fontAlgn="base" hangingPunct="1">
              <a:spcBef>
                <a:spcPct val="0"/>
              </a:spcBef>
              <a:spcAft>
                <a:spcPct val="0"/>
              </a:spcAft>
              <a:defRPr/>
            </a:pPr>
            <a:fld id="{709B2543-2FA8-485A-8271-2629632AF336}" type="slidenum">
              <a:rPr lang="en-US" altLang="en-US" sz="1400">
                <a:solidFill>
                  <a:prstClr val="black"/>
                </a:solidFill>
                <a:cs typeface="Arial" panose="020B0604020202020204" pitchFamily="34" charset="0"/>
              </a:rPr>
              <a:pPr defTabSz="990511" eaLnBrk="1" fontAlgn="base" hangingPunct="1">
                <a:spcBef>
                  <a:spcPct val="0"/>
                </a:spcBef>
                <a:spcAft>
                  <a:spcPct val="0"/>
                </a:spcAft>
                <a:defRPr/>
              </a:pPr>
              <a:t>1</a:t>
            </a:fld>
            <a:endParaRPr lang="en-US" altLang="en-US" sz="1400">
              <a:solidFill>
                <a:prstClr val="black"/>
              </a:solidFill>
              <a:cs typeface="Arial" panose="020B0604020202020204" pitchFamily="34" charset="0"/>
            </a:endParaRPr>
          </a:p>
        </p:txBody>
      </p:sp>
      <p:sp>
        <p:nvSpPr>
          <p:cNvPr id="16389" name="Date Placeholder 4">
            <a:extLst>
              <a:ext uri="{FF2B5EF4-FFF2-40B4-BE49-F238E27FC236}">
                <a16:creationId xmlns:a16="http://schemas.microsoft.com/office/drawing/2014/main" id="{98A5B990-1C1F-1328-725B-E75B9C0A871D}"/>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defRPr sz="2600">
                <a:solidFill>
                  <a:schemeClr val="tx1"/>
                </a:solidFill>
                <a:latin typeface="Times New Roman" panose="02020603050405020304" pitchFamily="18" charset="0"/>
              </a:defRPr>
            </a:lvl1pPr>
            <a:lvl2pPr marL="804790" indent="-309534" eaLnBrk="0" hangingPunct="0">
              <a:defRPr sz="2600">
                <a:solidFill>
                  <a:schemeClr val="tx1"/>
                </a:solidFill>
                <a:latin typeface="Times New Roman" panose="02020603050405020304" pitchFamily="18" charset="0"/>
              </a:defRPr>
            </a:lvl2pPr>
            <a:lvl3pPr marL="1238140" indent="-247628" eaLnBrk="0" hangingPunct="0">
              <a:defRPr sz="2600">
                <a:solidFill>
                  <a:schemeClr val="tx1"/>
                </a:solidFill>
                <a:latin typeface="Times New Roman" panose="02020603050405020304" pitchFamily="18" charset="0"/>
              </a:defRPr>
            </a:lvl3pPr>
            <a:lvl4pPr marL="1733396" indent="-247628" eaLnBrk="0" hangingPunct="0">
              <a:defRPr sz="2600">
                <a:solidFill>
                  <a:schemeClr val="tx1"/>
                </a:solidFill>
                <a:latin typeface="Times New Roman" panose="02020603050405020304" pitchFamily="18" charset="0"/>
              </a:defRPr>
            </a:lvl4pPr>
            <a:lvl5pPr marL="2228651" indent="-247628" eaLnBrk="0" hangingPunct="0">
              <a:defRPr sz="2600">
                <a:solidFill>
                  <a:schemeClr val="tx1"/>
                </a:solidFill>
                <a:latin typeface="Times New Roman" panose="02020603050405020304" pitchFamily="18" charset="0"/>
              </a:defRPr>
            </a:lvl5pPr>
            <a:lvl6pPr marL="2723907" indent="-247628" eaLnBrk="0" fontAlgn="base" hangingPunct="0">
              <a:spcBef>
                <a:spcPct val="0"/>
              </a:spcBef>
              <a:spcAft>
                <a:spcPct val="0"/>
              </a:spcAft>
              <a:defRPr sz="2600">
                <a:solidFill>
                  <a:schemeClr val="tx1"/>
                </a:solidFill>
                <a:latin typeface="Times New Roman" panose="02020603050405020304" pitchFamily="18" charset="0"/>
              </a:defRPr>
            </a:lvl6pPr>
            <a:lvl7pPr marL="3219163" indent="-247628" eaLnBrk="0" fontAlgn="base" hangingPunct="0">
              <a:spcBef>
                <a:spcPct val="0"/>
              </a:spcBef>
              <a:spcAft>
                <a:spcPct val="0"/>
              </a:spcAft>
              <a:defRPr sz="2600">
                <a:solidFill>
                  <a:schemeClr val="tx1"/>
                </a:solidFill>
                <a:latin typeface="Times New Roman" panose="02020603050405020304" pitchFamily="18" charset="0"/>
              </a:defRPr>
            </a:lvl7pPr>
            <a:lvl8pPr marL="3714418" indent="-247628" eaLnBrk="0" fontAlgn="base" hangingPunct="0">
              <a:spcBef>
                <a:spcPct val="0"/>
              </a:spcBef>
              <a:spcAft>
                <a:spcPct val="0"/>
              </a:spcAft>
              <a:defRPr sz="2600">
                <a:solidFill>
                  <a:schemeClr val="tx1"/>
                </a:solidFill>
                <a:latin typeface="Times New Roman" panose="02020603050405020304" pitchFamily="18" charset="0"/>
              </a:defRPr>
            </a:lvl8pPr>
            <a:lvl9pPr marL="4209674" indent="-247628" eaLnBrk="0" fontAlgn="base" hangingPunct="0">
              <a:spcBef>
                <a:spcPct val="0"/>
              </a:spcBef>
              <a:spcAft>
                <a:spcPct val="0"/>
              </a:spcAft>
              <a:defRPr sz="2600">
                <a:solidFill>
                  <a:schemeClr val="tx1"/>
                </a:solidFill>
                <a:latin typeface="Times New Roman" panose="02020603050405020304" pitchFamily="18" charset="0"/>
              </a:defRPr>
            </a:lvl9pPr>
          </a:lstStyle>
          <a:p>
            <a:pPr defTabSz="990511" eaLnBrk="1" fontAlgn="base" hangingPunct="1">
              <a:spcBef>
                <a:spcPct val="0"/>
              </a:spcBef>
              <a:spcAft>
                <a:spcPct val="0"/>
              </a:spcAft>
              <a:defRPr/>
            </a:pPr>
            <a:r>
              <a:rPr lang="en-US" altLang="en-US" sz="1400">
                <a:solidFill>
                  <a:prstClr val="black"/>
                </a:solidFill>
              </a:rPr>
              <a:t>7/27/2025 am</a:t>
            </a:r>
          </a:p>
        </p:txBody>
      </p:sp>
      <p:sp>
        <p:nvSpPr>
          <p:cNvPr id="2" name="Header Placeholder 1">
            <a:extLst>
              <a:ext uri="{FF2B5EF4-FFF2-40B4-BE49-F238E27FC236}">
                <a16:creationId xmlns:a16="http://schemas.microsoft.com/office/drawing/2014/main" id="{1668F9F4-D1BF-5078-D448-D65635429A60}"/>
              </a:ext>
            </a:extLst>
          </p:cNvPr>
          <p:cNvSpPr>
            <a:spLocks noGrp="1"/>
          </p:cNvSpPr>
          <p:nvPr>
            <p:ph type="hdr" sz="quarter"/>
          </p:nvPr>
        </p:nvSpPr>
        <p:spPr/>
        <p:txBody>
          <a:bodyPr/>
          <a:lstStyle/>
          <a:p>
            <a:pPr defTabSz="990511" fontAlgn="base">
              <a:spcBef>
                <a:spcPct val="0"/>
              </a:spcBef>
              <a:spcAft>
                <a:spcPct val="0"/>
              </a:spcAft>
              <a:defRPr/>
            </a:pPr>
            <a:r>
              <a:rPr lang="en-US" sz="1400">
                <a:solidFill>
                  <a:prstClr val="black"/>
                </a:solidFill>
                <a:latin typeface="Times New Roman" charset="0"/>
              </a:rPr>
              <a:t>Randy Childs</a:t>
            </a:r>
          </a:p>
        </p:txBody>
      </p:sp>
      <p:sp>
        <p:nvSpPr>
          <p:cNvPr id="3" name="Footer Placeholder 2">
            <a:extLst>
              <a:ext uri="{FF2B5EF4-FFF2-40B4-BE49-F238E27FC236}">
                <a16:creationId xmlns:a16="http://schemas.microsoft.com/office/drawing/2014/main" id="{3D93A188-E615-BFA3-C545-56CEB4A3F394}"/>
              </a:ext>
            </a:extLst>
          </p:cNvPr>
          <p:cNvSpPr>
            <a:spLocks noGrp="1"/>
          </p:cNvSpPr>
          <p:nvPr>
            <p:ph type="ftr" sz="quarter" idx="4"/>
          </p:nvPr>
        </p:nvSpPr>
        <p:spPr/>
        <p:txBody>
          <a:bodyPr/>
          <a:lstStyle/>
          <a:p>
            <a:r>
              <a:rPr lang="en-US"/>
              <a:t>Randy Childs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Romans 1:18-32</a:t>
            </a:r>
          </a:p>
          <a:p>
            <a:endParaRPr lang="en-US" dirty="0"/>
          </a:p>
          <a:p>
            <a:r>
              <a:rPr lang="en-US" dirty="0"/>
              <a:t>Titus 2:12 teaching us that, denying ungodliness and worldly lusts, we should live soberly, righteously, and godly in the present age, </a:t>
            </a:r>
          </a:p>
          <a:p>
            <a:endParaRPr lang="en-US" dirty="0"/>
          </a:p>
          <a:p>
            <a:r>
              <a:rPr lang="en-US" dirty="0"/>
              <a:t>Romans 5:6-8 </a:t>
            </a:r>
            <a:r>
              <a:rPr lang="en-US" b="1" baseline="30000" dirty="0"/>
              <a:t> </a:t>
            </a:r>
            <a:r>
              <a:rPr lang="en-US" dirty="0"/>
              <a:t>For when we were still without strength, in due time Christ died for the ungodly. </a:t>
            </a:r>
            <a:r>
              <a:rPr lang="en-US" b="1" baseline="30000" dirty="0"/>
              <a:t>7 </a:t>
            </a:r>
            <a:r>
              <a:rPr lang="en-US" dirty="0"/>
              <a:t>For scarcely for a righteous man will one die; yet perhaps for a good man someone would even dare to die. </a:t>
            </a:r>
            <a:r>
              <a:rPr lang="en-US" b="1" baseline="30000" dirty="0"/>
              <a:t>8 </a:t>
            </a:r>
            <a:r>
              <a:rPr lang="en-US" dirty="0"/>
              <a:t>But God demonstrates His own love toward us, in that while we were still sinners, Christ died for us. </a:t>
            </a:r>
          </a:p>
        </p:txBody>
      </p:sp>
      <p:sp>
        <p:nvSpPr>
          <p:cNvPr id="4" name="Header Placeholder 3"/>
          <p:cNvSpPr>
            <a:spLocks noGrp="1"/>
          </p:cNvSpPr>
          <p:nvPr>
            <p:ph type="hdr" sz="quarter"/>
          </p:nvPr>
        </p:nvSpPr>
        <p:spPr/>
        <p:txBody>
          <a:bodyPr/>
          <a:lstStyle/>
          <a:p>
            <a:pPr defTabSz="990511" fontAlgn="base">
              <a:spcBef>
                <a:spcPct val="0"/>
              </a:spcBef>
              <a:spcAft>
                <a:spcPct val="0"/>
              </a:spcAft>
              <a:defRPr/>
            </a:pPr>
            <a:r>
              <a:rPr lang="en-US" sz="1400">
                <a:solidFill>
                  <a:prstClr val="black"/>
                </a:solidFill>
                <a:latin typeface="Times New Roman" charset="0"/>
              </a:rPr>
              <a:t>Randy Childs</a:t>
            </a:r>
          </a:p>
        </p:txBody>
      </p:sp>
      <p:sp>
        <p:nvSpPr>
          <p:cNvPr id="5" name="Date Placeholder 4"/>
          <p:cNvSpPr>
            <a:spLocks noGrp="1"/>
          </p:cNvSpPr>
          <p:nvPr>
            <p:ph type="dt" idx="1"/>
          </p:nvPr>
        </p:nvSpPr>
        <p:spPr/>
        <p:txBody>
          <a:bodyPr/>
          <a:lstStyle/>
          <a:p>
            <a:pPr defTabSz="990511" fontAlgn="base">
              <a:spcBef>
                <a:spcPct val="0"/>
              </a:spcBef>
              <a:spcAft>
                <a:spcPct val="0"/>
              </a:spcAft>
              <a:defRPr/>
            </a:pPr>
            <a:r>
              <a:rPr lang="en-US" sz="1400">
                <a:solidFill>
                  <a:prstClr val="black"/>
                </a:solidFill>
                <a:latin typeface="Times New Roman" charset="0"/>
              </a:rPr>
              <a:t>7/27/2025 am</a:t>
            </a:r>
          </a:p>
        </p:txBody>
      </p:sp>
      <p:sp>
        <p:nvSpPr>
          <p:cNvPr id="6" name="Slide Number Placeholder 5"/>
          <p:cNvSpPr>
            <a:spLocks noGrp="1"/>
          </p:cNvSpPr>
          <p:nvPr>
            <p:ph type="sldNum" sz="quarter" idx="5"/>
          </p:nvPr>
        </p:nvSpPr>
        <p:spPr/>
        <p:txBody>
          <a:bodyPr/>
          <a:lstStyle/>
          <a:p>
            <a:pPr defTabSz="990511" fontAlgn="base">
              <a:spcBef>
                <a:spcPct val="0"/>
              </a:spcBef>
              <a:spcAft>
                <a:spcPct val="0"/>
              </a:spcAft>
              <a:defRPr/>
            </a:pPr>
            <a:fld id="{A30E09AE-6281-411C-A6B4-39F715E51DF0}" type="slidenum">
              <a:rPr lang="en-US" altLang="en-US" sz="1400">
                <a:solidFill>
                  <a:prstClr val="black"/>
                </a:solidFill>
                <a:latin typeface="Times New Roman" panose="02020603050405020304" pitchFamily="18" charset="0"/>
                <a:cs typeface="Arial" panose="020B0604020202020204" pitchFamily="34" charset="0"/>
              </a:rPr>
              <a:pPr defTabSz="990511" fontAlgn="base">
                <a:spcBef>
                  <a:spcPct val="0"/>
                </a:spcBef>
                <a:spcAft>
                  <a:spcPct val="0"/>
                </a:spcAft>
                <a:defRPr/>
              </a:pPr>
              <a:t>10</a:t>
            </a:fld>
            <a:endParaRPr lang="en-US" altLang="en-US" sz="1400">
              <a:solidFill>
                <a:prstClr val="black"/>
              </a:solidFill>
              <a:latin typeface="Times New Roman" panose="02020603050405020304" pitchFamily="18" charset="0"/>
              <a:cs typeface="Arial" panose="020B0604020202020204" pitchFamily="34" charset="0"/>
            </a:endParaRPr>
          </a:p>
        </p:txBody>
      </p:sp>
      <p:sp>
        <p:nvSpPr>
          <p:cNvPr id="7" name="Footer Placeholder 6">
            <a:extLst>
              <a:ext uri="{FF2B5EF4-FFF2-40B4-BE49-F238E27FC236}">
                <a16:creationId xmlns:a16="http://schemas.microsoft.com/office/drawing/2014/main" id="{ECFDD780-0E7C-2956-7322-E9D6C507AA67}"/>
              </a:ext>
            </a:extLst>
          </p:cNvPr>
          <p:cNvSpPr>
            <a:spLocks noGrp="1"/>
          </p:cNvSpPr>
          <p:nvPr>
            <p:ph type="ftr" sz="quarter" idx="4"/>
          </p:nvPr>
        </p:nvSpPr>
        <p:spPr/>
        <p:txBody>
          <a:bodyPr/>
          <a:lstStyle/>
          <a:p>
            <a:r>
              <a:rPr lang="en-US"/>
              <a:t>Randy Childs</a:t>
            </a:r>
          </a:p>
        </p:txBody>
      </p:sp>
    </p:spTree>
    <p:extLst>
      <p:ext uri="{BB962C8B-B14F-4D97-AF65-F5344CB8AC3E}">
        <p14:creationId xmlns:p14="http://schemas.microsoft.com/office/powerpoint/2010/main" val="9448102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Colossians 3:5-9 Therefore put to death your members which are on the earth: fornication, uncleanness, passion, evil desire, and covetousness, which is idolatry. </a:t>
            </a:r>
            <a:r>
              <a:rPr lang="en-US" b="1" baseline="30000" dirty="0"/>
              <a:t>6 </a:t>
            </a:r>
            <a:r>
              <a:rPr lang="en-US" dirty="0"/>
              <a:t>Because of these things the wrath of God is coming upon the sons of disobedience, </a:t>
            </a:r>
            <a:r>
              <a:rPr lang="en-US" b="1" baseline="30000" dirty="0"/>
              <a:t>7 </a:t>
            </a:r>
            <a:r>
              <a:rPr lang="en-US" dirty="0"/>
              <a:t>in which you yourselves once walked when you lived in them. </a:t>
            </a:r>
            <a:r>
              <a:rPr lang="en-US" b="1" baseline="30000" dirty="0"/>
              <a:t>8 </a:t>
            </a:r>
            <a:r>
              <a:rPr lang="en-US" dirty="0"/>
              <a:t>But now you yourselves are to put off all these: anger, wrath, malice, blasphemy, filthy language out of your mouth. </a:t>
            </a:r>
            <a:r>
              <a:rPr lang="en-US" b="1" baseline="30000" dirty="0"/>
              <a:t>9 </a:t>
            </a:r>
            <a:r>
              <a:rPr lang="en-US" dirty="0"/>
              <a:t>Do not lie to one another, since you have put off the old man with his deeds, </a:t>
            </a:r>
            <a:r>
              <a:rPr lang="en-US" b="1" baseline="30000" dirty="0"/>
              <a:t>10 </a:t>
            </a:r>
            <a:r>
              <a:rPr lang="en-US" dirty="0"/>
              <a:t>and have put on the new </a:t>
            </a:r>
            <a:r>
              <a:rPr lang="en-US" i="1" dirty="0"/>
              <a:t>man</a:t>
            </a:r>
            <a:r>
              <a:rPr lang="en-US" dirty="0"/>
              <a:t> who is renewed in knowledge according to the image of Him who created him…,</a:t>
            </a:r>
          </a:p>
          <a:p>
            <a:endParaRPr lang="en-US" dirty="0"/>
          </a:p>
          <a:p>
            <a:r>
              <a:rPr lang="en-US" dirty="0"/>
              <a:t>READ Galatians 5:19-25</a:t>
            </a:r>
          </a:p>
          <a:p>
            <a:endParaRPr lang="en-US" dirty="0"/>
          </a:p>
        </p:txBody>
      </p:sp>
      <p:sp>
        <p:nvSpPr>
          <p:cNvPr id="4" name="Header Placeholder 3"/>
          <p:cNvSpPr>
            <a:spLocks noGrp="1"/>
          </p:cNvSpPr>
          <p:nvPr>
            <p:ph type="hdr" sz="quarter"/>
          </p:nvPr>
        </p:nvSpPr>
        <p:spPr/>
        <p:txBody>
          <a:bodyPr/>
          <a:lstStyle/>
          <a:p>
            <a:pPr defTabSz="990511" fontAlgn="base">
              <a:spcBef>
                <a:spcPct val="0"/>
              </a:spcBef>
              <a:spcAft>
                <a:spcPct val="0"/>
              </a:spcAft>
              <a:defRPr/>
            </a:pPr>
            <a:r>
              <a:rPr lang="en-US" sz="1400">
                <a:solidFill>
                  <a:prstClr val="black"/>
                </a:solidFill>
                <a:latin typeface="Times New Roman" charset="0"/>
              </a:rPr>
              <a:t>Randy Childs</a:t>
            </a:r>
          </a:p>
        </p:txBody>
      </p:sp>
      <p:sp>
        <p:nvSpPr>
          <p:cNvPr id="5" name="Date Placeholder 4"/>
          <p:cNvSpPr>
            <a:spLocks noGrp="1"/>
          </p:cNvSpPr>
          <p:nvPr>
            <p:ph type="dt" idx="1"/>
          </p:nvPr>
        </p:nvSpPr>
        <p:spPr/>
        <p:txBody>
          <a:bodyPr/>
          <a:lstStyle/>
          <a:p>
            <a:pPr defTabSz="990511" fontAlgn="base">
              <a:spcBef>
                <a:spcPct val="0"/>
              </a:spcBef>
              <a:spcAft>
                <a:spcPct val="0"/>
              </a:spcAft>
              <a:defRPr/>
            </a:pPr>
            <a:r>
              <a:rPr lang="en-US" sz="1400">
                <a:solidFill>
                  <a:prstClr val="black"/>
                </a:solidFill>
                <a:latin typeface="Times New Roman" charset="0"/>
              </a:rPr>
              <a:t>7/27/2025 am</a:t>
            </a:r>
          </a:p>
        </p:txBody>
      </p:sp>
      <p:sp>
        <p:nvSpPr>
          <p:cNvPr id="6" name="Slide Number Placeholder 5"/>
          <p:cNvSpPr>
            <a:spLocks noGrp="1"/>
          </p:cNvSpPr>
          <p:nvPr>
            <p:ph type="sldNum" sz="quarter" idx="5"/>
          </p:nvPr>
        </p:nvSpPr>
        <p:spPr/>
        <p:txBody>
          <a:bodyPr/>
          <a:lstStyle/>
          <a:p>
            <a:pPr defTabSz="990511" fontAlgn="base">
              <a:spcBef>
                <a:spcPct val="0"/>
              </a:spcBef>
              <a:spcAft>
                <a:spcPct val="0"/>
              </a:spcAft>
              <a:defRPr/>
            </a:pPr>
            <a:fld id="{A30E09AE-6281-411C-A6B4-39F715E51DF0}" type="slidenum">
              <a:rPr lang="en-US" altLang="en-US" sz="1400">
                <a:solidFill>
                  <a:prstClr val="black"/>
                </a:solidFill>
                <a:latin typeface="Times New Roman" panose="02020603050405020304" pitchFamily="18" charset="0"/>
                <a:cs typeface="Arial" panose="020B0604020202020204" pitchFamily="34" charset="0"/>
              </a:rPr>
              <a:pPr defTabSz="990511" fontAlgn="base">
                <a:spcBef>
                  <a:spcPct val="0"/>
                </a:spcBef>
                <a:spcAft>
                  <a:spcPct val="0"/>
                </a:spcAft>
                <a:defRPr/>
              </a:pPr>
              <a:t>11</a:t>
            </a:fld>
            <a:endParaRPr lang="en-US" altLang="en-US" sz="1400">
              <a:solidFill>
                <a:prstClr val="black"/>
              </a:solidFill>
              <a:latin typeface="Times New Roman" panose="02020603050405020304" pitchFamily="18" charset="0"/>
              <a:cs typeface="Arial" panose="020B0604020202020204" pitchFamily="34" charset="0"/>
            </a:endParaRPr>
          </a:p>
        </p:txBody>
      </p:sp>
      <p:sp>
        <p:nvSpPr>
          <p:cNvPr id="7" name="Footer Placeholder 6">
            <a:extLst>
              <a:ext uri="{FF2B5EF4-FFF2-40B4-BE49-F238E27FC236}">
                <a16:creationId xmlns:a16="http://schemas.microsoft.com/office/drawing/2014/main" id="{BA70270B-CC71-51CB-D99F-D7C094BC8BB4}"/>
              </a:ext>
            </a:extLst>
          </p:cNvPr>
          <p:cNvSpPr>
            <a:spLocks noGrp="1"/>
          </p:cNvSpPr>
          <p:nvPr>
            <p:ph type="ftr" sz="quarter" idx="4"/>
          </p:nvPr>
        </p:nvSpPr>
        <p:spPr/>
        <p:txBody>
          <a:bodyPr/>
          <a:lstStyle/>
          <a:p>
            <a:r>
              <a:rPr lang="en-US"/>
              <a:t>Randy Childs</a:t>
            </a:r>
          </a:p>
        </p:txBody>
      </p:sp>
    </p:spTree>
    <p:extLst>
      <p:ext uri="{BB962C8B-B14F-4D97-AF65-F5344CB8AC3E}">
        <p14:creationId xmlns:p14="http://schemas.microsoft.com/office/powerpoint/2010/main" val="30988575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731CE0-B08C-E187-A152-50A0B0D8A6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D74537-9582-290E-7DD9-AFC6D2058C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BB5C65-EEBD-924C-D314-6F59ED1A68CF}"/>
              </a:ext>
            </a:extLst>
          </p:cNvPr>
          <p:cNvSpPr>
            <a:spLocks noGrp="1"/>
          </p:cNvSpPr>
          <p:nvPr>
            <p:ph type="body" idx="1"/>
          </p:nvPr>
        </p:nvSpPr>
        <p:spPr/>
        <p:txBody>
          <a:bodyPr/>
          <a:lstStyle/>
          <a:p>
            <a:r>
              <a:rPr lang="en-US" dirty="0"/>
              <a:t>Titus 3:3 </a:t>
            </a:r>
            <a:r>
              <a:rPr lang="en-US" b="1" baseline="30000" dirty="0"/>
              <a:t> </a:t>
            </a:r>
            <a:r>
              <a:rPr lang="en-US" dirty="0"/>
              <a:t>For we ourselves were also once foolish, disobedient, deceived, serving various lusts and pleasures, living in malice and envy, hateful and hating one another.</a:t>
            </a:r>
          </a:p>
          <a:p>
            <a:endParaRPr lang="en-US" dirty="0"/>
          </a:p>
          <a:p>
            <a:r>
              <a:rPr lang="en-US" dirty="0"/>
              <a:t>Colossians 3:9 </a:t>
            </a:r>
            <a:r>
              <a:rPr lang="en-US" b="1" baseline="30000" dirty="0"/>
              <a:t>9 </a:t>
            </a:r>
            <a:r>
              <a:rPr lang="en-US" dirty="0"/>
              <a:t>Do not lie to one another, since you have put off the old man with his deeds, </a:t>
            </a:r>
          </a:p>
          <a:p>
            <a:endParaRPr lang="en-US" dirty="0"/>
          </a:p>
          <a:p>
            <a:r>
              <a:rPr lang="en-US" dirty="0"/>
              <a:t>Galatians 5:24 And those </a:t>
            </a:r>
            <a:r>
              <a:rPr lang="en-US" i="1" dirty="0"/>
              <a:t>who are</a:t>
            </a:r>
            <a:r>
              <a:rPr lang="en-US" dirty="0"/>
              <a:t> Christ’s have crucified the flesh with its passions and desires.</a:t>
            </a:r>
          </a:p>
        </p:txBody>
      </p:sp>
      <p:sp>
        <p:nvSpPr>
          <p:cNvPr id="4" name="Header Placeholder 3">
            <a:extLst>
              <a:ext uri="{FF2B5EF4-FFF2-40B4-BE49-F238E27FC236}">
                <a16:creationId xmlns:a16="http://schemas.microsoft.com/office/drawing/2014/main" id="{F20ED72E-A2A8-6ECC-BD08-57B181E11ED1}"/>
              </a:ext>
            </a:extLst>
          </p:cNvPr>
          <p:cNvSpPr>
            <a:spLocks noGrp="1"/>
          </p:cNvSpPr>
          <p:nvPr>
            <p:ph type="hdr" sz="quarter"/>
          </p:nvPr>
        </p:nvSpPr>
        <p:spPr/>
        <p:txBody>
          <a:bodyPr/>
          <a:lstStyle/>
          <a:p>
            <a:pPr defTabSz="990511" fontAlgn="base">
              <a:spcBef>
                <a:spcPct val="0"/>
              </a:spcBef>
              <a:spcAft>
                <a:spcPct val="0"/>
              </a:spcAft>
              <a:defRPr/>
            </a:pPr>
            <a:r>
              <a:rPr lang="en-US" sz="1400">
                <a:solidFill>
                  <a:prstClr val="black"/>
                </a:solidFill>
                <a:latin typeface="Times New Roman" charset="0"/>
              </a:rPr>
              <a:t>Randy Childs</a:t>
            </a:r>
          </a:p>
        </p:txBody>
      </p:sp>
      <p:sp>
        <p:nvSpPr>
          <p:cNvPr id="5" name="Date Placeholder 4">
            <a:extLst>
              <a:ext uri="{FF2B5EF4-FFF2-40B4-BE49-F238E27FC236}">
                <a16:creationId xmlns:a16="http://schemas.microsoft.com/office/drawing/2014/main" id="{FDEE90E8-C1C0-8F34-9F9B-1C638083B0BD}"/>
              </a:ext>
            </a:extLst>
          </p:cNvPr>
          <p:cNvSpPr>
            <a:spLocks noGrp="1"/>
          </p:cNvSpPr>
          <p:nvPr>
            <p:ph type="dt" idx="1"/>
          </p:nvPr>
        </p:nvSpPr>
        <p:spPr/>
        <p:txBody>
          <a:bodyPr/>
          <a:lstStyle/>
          <a:p>
            <a:pPr defTabSz="990511" fontAlgn="base">
              <a:spcBef>
                <a:spcPct val="0"/>
              </a:spcBef>
              <a:spcAft>
                <a:spcPct val="0"/>
              </a:spcAft>
              <a:defRPr/>
            </a:pPr>
            <a:r>
              <a:rPr lang="en-US" sz="1400">
                <a:solidFill>
                  <a:prstClr val="black"/>
                </a:solidFill>
                <a:latin typeface="Times New Roman" charset="0"/>
              </a:rPr>
              <a:t>7/27/2025 am</a:t>
            </a:r>
          </a:p>
        </p:txBody>
      </p:sp>
      <p:sp>
        <p:nvSpPr>
          <p:cNvPr id="6" name="Slide Number Placeholder 5">
            <a:extLst>
              <a:ext uri="{FF2B5EF4-FFF2-40B4-BE49-F238E27FC236}">
                <a16:creationId xmlns:a16="http://schemas.microsoft.com/office/drawing/2014/main" id="{147A4F2F-319B-F201-B22D-FBE89F7B47E4}"/>
              </a:ext>
            </a:extLst>
          </p:cNvPr>
          <p:cNvSpPr>
            <a:spLocks noGrp="1"/>
          </p:cNvSpPr>
          <p:nvPr>
            <p:ph type="sldNum" sz="quarter" idx="5"/>
          </p:nvPr>
        </p:nvSpPr>
        <p:spPr/>
        <p:txBody>
          <a:bodyPr/>
          <a:lstStyle/>
          <a:p>
            <a:pPr defTabSz="990511" fontAlgn="base">
              <a:spcBef>
                <a:spcPct val="0"/>
              </a:spcBef>
              <a:spcAft>
                <a:spcPct val="0"/>
              </a:spcAft>
              <a:defRPr/>
            </a:pPr>
            <a:fld id="{A30E09AE-6281-411C-A6B4-39F715E51DF0}" type="slidenum">
              <a:rPr lang="en-US" altLang="en-US" sz="1400">
                <a:solidFill>
                  <a:prstClr val="black"/>
                </a:solidFill>
                <a:latin typeface="Times New Roman" panose="02020603050405020304" pitchFamily="18" charset="0"/>
                <a:cs typeface="Arial" panose="020B0604020202020204" pitchFamily="34" charset="0"/>
              </a:rPr>
              <a:pPr defTabSz="990511" fontAlgn="base">
                <a:spcBef>
                  <a:spcPct val="0"/>
                </a:spcBef>
                <a:spcAft>
                  <a:spcPct val="0"/>
                </a:spcAft>
                <a:defRPr/>
              </a:pPr>
              <a:t>12</a:t>
            </a:fld>
            <a:endParaRPr lang="en-US" altLang="en-US" sz="1400">
              <a:solidFill>
                <a:prstClr val="black"/>
              </a:solidFill>
              <a:latin typeface="Times New Roman" panose="02020603050405020304" pitchFamily="18" charset="0"/>
              <a:cs typeface="Arial" panose="020B0604020202020204" pitchFamily="34" charset="0"/>
            </a:endParaRPr>
          </a:p>
        </p:txBody>
      </p:sp>
      <p:sp>
        <p:nvSpPr>
          <p:cNvPr id="7" name="Footer Placeholder 6">
            <a:extLst>
              <a:ext uri="{FF2B5EF4-FFF2-40B4-BE49-F238E27FC236}">
                <a16:creationId xmlns:a16="http://schemas.microsoft.com/office/drawing/2014/main" id="{4DA88BEB-8CA9-DE8C-883B-3CD479CB609E}"/>
              </a:ext>
            </a:extLst>
          </p:cNvPr>
          <p:cNvSpPr>
            <a:spLocks noGrp="1"/>
          </p:cNvSpPr>
          <p:nvPr>
            <p:ph type="ftr" sz="quarter" idx="4"/>
          </p:nvPr>
        </p:nvSpPr>
        <p:spPr/>
        <p:txBody>
          <a:bodyPr/>
          <a:lstStyle/>
          <a:p>
            <a:r>
              <a:rPr lang="en-US"/>
              <a:t>Randy Childs</a:t>
            </a:r>
          </a:p>
        </p:txBody>
      </p:sp>
    </p:spTree>
    <p:extLst>
      <p:ext uri="{BB962C8B-B14F-4D97-AF65-F5344CB8AC3E}">
        <p14:creationId xmlns:p14="http://schemas.microsoft.com/office/powerpoint/2010/main" val="40235987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fontAlgn="base">
              <a:spcBef>
                <a:spcPct val="30000"/>
              </a:spcBef>
              <a:spcAft>
                <a:spcPct val="0"/>
              </a:spcAft>
              <a:defRPr/>
            </a:pPr>
            <a:r>
              <a:rPr lang="en-US" dirty="0"/>
              <a:t>1 Timothy 6:9-10 But those who desire to be rich fall into temptation and a snare, and </a:t>
            </a:r>
            <a:r>
              <a:rPr lang="en-US" i="1" dirty="0"/>
              <a:t>into</a:t>
            </a:r>
            <a:r>
              <a:rPr lang="en-US" dirty="0"/>
              <a:t> many foolish and harmful lusts which drown men in destruction and perdition. </a:t>
            </a:r>
            <a:r>
              <a:rPr lang="en-US" b="1" baseline="30000" dirty="0"/>
              <a:t>10 </a:t>
            </a:r>
            <a:r>
              <a:rPr lang="en-US" dirty="0"/>
              <a:t>For the love of money is a root of all </a:t>
            </a:r>
            <a:r>
              <a:rPr lang="en-US" i="1" dirty="0"/>
              <a:t>kinds of</a:t>
            </a:r>
            <a:r>
              <a:rPr lang="en-US" dirty="0"/>
              <a:t> evil, for which some have strayed from the faith in their greediness, and pierced themselves through with many sorrows.</a:t>
            </a:r>
          </a:p>
        </p:txBody>
      </p:sp>
      <p:sp>
        <p:nvSpPr>
          <p:cNvPr id="4" name="Header Placeholder 3"/>
          <p:cNvSpPr>
            <a:spLocks noGrp="1"/>
          </p:cNvSpPr>
          <p:nvPr>
            <p:ph type="hdr" sz="quarter"/>
          </p:nvPr>
        </p:nvSpPr>
        <p:spPr/>
        <p:txBody>
          <a:bodyPr/>
          <a:lstStyle/>
          <a:p>
            <a:pPr defTabSz="990511" fontAlgn="base">
              <a:spcBef>
                <a:spcPct val="0"/>
              </a:spcBef>
              <a:spcAft>
                <a:spcPct val="0"/>
              </a:spcAft>
              <a:defRPr/>
            </a:pPr>
            <a:r>
              <a:rPr lang="en-US" sz="1400">
                <a:solidFill>
                  <a:prstClr val="black"/>
                </a:solidFill>
                <a:latin typeface="Times New Roman" charset="0"/>
              </a:rPr>
              <a:t>Randy Childs</a:t>
            </a:r>
          </a:p>
        </p:txBody>
      </p:sp>
      <p:sp>
        <p:nvSpPr>
          <p:cNvPr id="5" name="Date Placeholder 4"/>
          <p:cNvSpPr>
            <a:spLocks noGrp="1"/>
          </p:cNvSpPr>
          <p:nvPr>
            <p:ph type="dt" idx="1"/>
          </p:nvPr>
        </p:nvSpPr>
        <p:spPr/>
        <p:txBody>
          <a:bodyPr/>
          <a:lstStyle/>
          <a:p>
            <a:pPr defTabSz="990511" fontAlgn="base">
              <a:spcBef>
                <a:spcPct val="0"/>
              </a:spcBef>
              <a:spcAft>
                <a:spcPct val="0"/>
              </a:spcAft>
              <a:defRPr/>
            </a:pPr>
            <a:r>
              <a:rPr lang="en-US" sz="1400">
                <a:solidFill>
                  <a:prstClr val="black"/>
                </a:solidFill>
                <a:latin typeface="Times New Roman" charset="0"/>
              </a:rPr>
              <a:t>7/27/2025 am</a:t>
            </a:r>
          </a:p>
        </p:txBody>
      </p:sp>
      <p:sp>
        <p:nvSpPr>
          <p:cNvPr id="6" name="Slide Number Placeholder 5"/>
          <p:cNvSpPr>
            <a:spLocks noGrp="1"/>
          </p:cNvSpPr>
          <p:nvPr>
            <p:ph type="sldNum" sz="quarter" idx="5"/>
          </p:nvPr>
        </p:nvSpPr>
        <p:spPr/>
        <p:txBody>
          <a:bodyPr/>
          <a:lstStyle/>
          <a:p>
            <a:pPr defTabSz="990511" fontAlgn="base">
              <a:spcBef>
                <a:spcPct val="0"/>
              </a:spcBef>
              <a:spcAft>
                <a:spcPct val="0"/>
              </a:spcAft>
              <a:defRPr/>
            </a:pPr>
            <a:fld id="{A30E09AE-6281-411C-A6B4-39F715E51DF0}" type="slidenum">
              <a:rPr lang="en-US" altLang="en-US" sz="1400">
                <a:solidFill>
                  <a:prstClr val="black"/>
                </a:solidFill>
                <a:latin typeface="Times New Roman" panose="02020603050405020304" pitchFamily="18" charset="0"/>
                <a:cs typeface="Arial" panose="020B0604020202020204" pitchFamily="34" charset="0"/>
              </a:rPr>
              <a:pPr defTabSz="990511" fontAlgn="base">
                <a:spcBef>
                  <a:spcPct val="0"/>
                </a:spcBef>
                <a:spcAft>
                  <a:spcPct val="0"/>
                </a:spcAft>
                <a:defRPr/>
              </a:pPr>
              <a:t>13</a:t>
            </a:fld>
            <a:endParaRPr lang="en-US" altLang="en-US" sz="1400">
              <a:solidFill>
                <a:prstClr val="black"/>
              </a:solidFill>
              <a:latin typeface="Times New Roman" panose="02020603050405020304" pitchFamily="18" charset="0"/>
              <a:cs typeface="Arial" panose="020B0604020202020204" pitchFamily="34" charset="0"/>
            </a:endParaRPr>
          </a:p>
        </p:txBody>
      </p:sp>
      <p:sp>
        <p:nvSpPr>
          <p:cNvPr id="7" name="Footer Placeholder 6">
            <a:extLst>
              <a:ext uri="{FF2B5EF4-FFF2-40B4-BE49-F238E27FC236}">
                <a16:creationId xmlns:a16="http://schemas.microsoft.com/office/drawing/2014/main" id="{02C6F09D-860C-3DB8-12A3-2A475914049C}"/>
              </a:ext>
            </a:extLst>
          </p:cNvPr>
          <p:cNvSpPr>
            <a:spLocks noGrp="1"/>
          </p:cNvSpPr>
          <p:nvPr>
            <p:ph type="ftr" sz="quarter" idx="4"/>
          </p:nvPr>
        </p:nvSpPr>
        <p:spPr/>
        <p:txBody>
          <a:bodyPr/>
          <a:lstStyle/>
          <a:p>
            <a:r>
              <a:rPr lang="en-US"/>
              <a:t>Randy Childs</a:t>
            </a:r>
          </a:p>
        </p:txBody>
      </p:sp>
    </p:spTree>
    <p:extLst>
      <p:ext uri="{BB962C8B-B14F-4D97-AF65-F5344CB8AC3E}">
        <p14:creationId xmlns:p14="http://schemas.microsoft.com/office/powerpoint/2010/main" val="6842849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Titus 3:3 </a:t>
            </a:r>
            <a:r>
              <a:rPr lang="en-US" b="1" baseline="30000" dirty="0"/>
              <a:t> </a:t>
            </a:r>
            <a:r>
              <a:rPr lang="en-US" dirty="0"/>
              <a:t>For we ourselves were also once foolish, disobedient, deceived, serving various lusts and pleasures, living in malice and envy, hateful and hating one another.</a:t>
            </a:r>
          </a:p>
          <a:p>
            <a:endParaRPr lang="en-US" dirty="0"/>
          </a:p>
          <a:p>
            <a:r>
              <a:rPr lang="en-US" dirty="0"/>
              <a:t>Colossians 3:9 </a:t>
            </a:r>
            <a:r>
              <a:rPr lang="en-US" b="1" baseline="30000" dirty="0"/>
              <a:t>9 </a:t>
            </a:r>
            <a:r>
              <a:rPr lang="en-US" dirty="0"/>
              <a:t>Do not lie to one another, since you have put off the old man with his deeds, </a:t>
            </a:r>
          </a:p>
          <a:p>
            <a:endParaRPr lang="en-US" dirty="0"/>
          </a:p>
          <a:p>
            <a:r>
              <a:rPr lang="en-US" dirty="0"/>
              <a:t>Galatians 5:24 And those </a:t>
            </a:r>
            <a:r>
              <a:rPr lang="en-US" i="1" dirty="0"/>
              <a:t>who are</a:t>
            </a:r>
            <a:r>
              <a:rPr lang="en-US" dirty="0"/>
              <a:t> Christ’s have crucified the flesh with its passions and desires.</a:t>
            </a:r>
          </a:p>
        </p:txBody>
      </p:sp>
      <p:sp>
        <p:nvSpPr>
          <p:cNvPr id="4" name="Header Placeholder 3"/>
          <p:cNvSpPr>
            <a:spLocks noGrp="1"/>
          </p:cNvSpPr>
          <p:nvPr>
            <p:ph type="hdr" sz="quarter"/>
          </p:nvPr>
        </p:nvSpPr>
        <p:spPr/>
        <p:txBody>
          <a:bodyPr/>
          <a:lstStyle/>
          <a:p>
            <a:pPr defTabSz="990511" fontAlgn="base">
              <a:spcBef>
                <a:spcPct val="0"/>
              </a:spcBef>
              <a:spcAft>
                <a:spcPct val="0"/>
              </a:spcAft>
              <a:defRPr/>
            </a:pPr>
            <a:r>
              <a:rPr lang="en-US" sz="1400">
                <a:solidFill>
                  <a:prstClr val="black"/>
                </a:solidFill>
                <a:latin typeface="Times New Roman" charset="0"/>
              </a:rPr>
              <a:t>Randy Childs</a:t>
            </a:r>
          </a:p>
        </p:txBody>
      </p:sp>
      <p:sp>
        <p:nvSpPr>
          <p:cNvPr id="5" name="Date Placeholder 4"/>
          <p:cNvSpPr>
            <a:spLocks noGrp="1"/>
          </p:cNvSpPr>
          <p:nvPr>
            <p:ph type="dt" idx="1"/>
          </p:nvPr>
        </p:nvSpPr>
        <p:spPr/>
        <p:txBody>
          <a:bodyPr/>
          <a:lstStyle/>
          <a:p>
            <a:pPr defTabSz="990511" fontAlgn="base">
              <a:spcBef>
                <a:spcPct val="0"/>
              </a:spcBef>
              <a:spcAft>
                <a:spcPct val="0"/>
              </a:spcAft>
              <a:defRPr/>
            </a:pPr>
            <a:r>
              <a:rPr lang="en-US" sz="1400">
                <a:solidFill>
                  <a:prstClr val="black"/>
                </a:solidFill>
                <a:latin typeface="Times New Roman" charset="0"/>
              </a:rPr>
              <a:t>7/27/2025 am</a:t>
            </a:r>
          </a:p>
        </p:txBody>
      </p:sp>
      <p:sp>
        <p:nvSpPr>
          <p:cNvPr id="6" name="Slide Number Placeholder 5"/>
          <p:cNvSpPr>
            <a:spLocks noGrp="1"/>
          </p:cNvSpPr>
          <p:nvPr>
            <p:ph type="sldNum" sz="quarter" idx="5"/>
          </p:nvPr>
        </p:nvSpPr>
        <p:spPr/>
        <p:txBody>
          <a:bodyPr/>
          <a:lstStyle/>
          <a:p>
            <a:pPr defTabSz="990511" fontAlgn="base">
              <a:spcBef>
                <a:spcPct val="0"/>
              </a:spcBef>
              <a:spcAft>
                <a:spcPct val="0"/>
              </a:spcAft>
              <a:defRPr/>
            </a:pPr>
            <a:fld id="{A30E09AE-6281-411C-A6B4-39F715E51DF0}" type="slidenum">
              <a:rPr lang="en-US" altLang="en-US" sz="1400">
                <a:solidFill>
                  <a:prstClr val="black"/>
                </a:solidFill>
                <a:latin typeface="Times New Roman" panose="02020603050405020304" pitchFamily="18" charset="0"/>
                <a:cs typeface="Arial" panose="020B0604020202020204" pitchFamily="34" charset="0"/>
              </a:rPr>
              <a:pPr defTabSz="990511" fontAlgn="base">
                <a:spcBef>
                  <a:spcPct val="0"/>
                </a:spcBef>
                <a:spcAft>
                  <a:spcPct val="0"/>
                </a:spcAft>
                <a:defRPr/>
              </a:pPr>
              <a:t>14</a:t>
            </a:fld>
            <a:endParaRPr lang="en-US" altLang="en-US" sz="1400">
              <a:solidFill>
                <a:prstClr val="black"/>
              </a:solidFill>
              <a:latin typeface="Times New Roman" panose="02020603050405020304" pitchFamily="18" charset="0"/>
              <a:cs typeface="Arial" panose="020B0604020202020204" pitchFamily="34" charset="0"/>
            </a:endParaRPr>
          </a:p>
        </p:txBody>
      </p:sp>
      <p:sp>
        <p:nvSpPr>
          <p:cNvPr id="7" name="Footer Placeholder 6">
            <a:extLst>
              <a:ext uri="{FF2B5EF4-FFF2-40B4-BE49-F238E27FC236}">
                <a16:creationId xmlns:a16="http://schemas.microsoft.com/office/drawing/2014/main" id="{C93FE869-28AD-99C3-4377-6AE37CB67F1E}"/>
              </a:ext>
            </a:extLst>
          </p:cNvPr>
          <p:cNvSpPr>
            <a:spLocks noGrp="1"/>
          </p:cNvSpPr>
          <p:nvPr>
            <p:ph type="ftr" sz="quarter" idx="4"/>
          </p:nvPr>
        </p:nvSpPr>
        <p:spPr/>
        <p:txBody>
          <a:bodyPr/>
          <a:lstStyle/>
          <a:p>
            <a:r>
              <a:rPr lang="en-US"/>
              <a:t>Randy Childs</a:t>
            </a:r>
          </a:p>
        </p:txBody>
      </p:sp>
    </p:spTree>
    <p:extLst>
      <p:ext uri="{BB962C8B-B14F-4D97-AF65-F5344CB8AC3E}">
        <p14:creationId xmlns:p14="http://schemas.microsoft.com/office/powerpoint/2010/main" val="7282138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13524D6C-D571-9857-FC62-315A6C91760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7A7887F2-05DE-B322-0ABD-46ACE10C5F6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7412" name="Slide Number Placeholder 3">
            <a:extLst>
              <a:ext uri="{FF2B5EF4-FFF2-40B4-BE49-F238E27FC236}">
                <a16:creationId xmlns:a16="http://schemas.microsoft.com/office/drawing/2014/main" id="{9BD57DBD-CFD2-1CE3-5C6C-97949F740D4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600">
                <a:solidFill>
                  <a:schemeClr val="tx1"/>
                </a:solidFill>
                <a:latin typeface="Times New Roman" panose="02020603050405020304" pitchFamily="18" charset="0"/>
              </a:defRPr>
            </a:lvl1pPr>
            <a:lvl2pPr marL="804790" indent="-309534" eaLnBrk="0" hangingPunct="0">
              <a:defRPr sz="2600">
                <a:solidFill>
                  <a:schemeClr val="tx1"/>
                </a:solidFill>
                <a:latin typeface="Times New Roman" panose="02020603050405020304" pitchFamily="18" charset="0"/>
              </a:defRPr>
            </a:lvl2pPr>
            <a:lvl3pPr marL="1238140" indent="-247628" eaLnBrk="0" hangingPunct="0">
              <a:defRPr sz="2600">
                <a:solidFill>
                  <a:schemeClr val="tx1"/>
                </a:solidFill>
                <a:latin typeface="Times New Roman" panose="02020603050405020304" pitchFamily="18" charset="0"/>
              </a:defRPr>
            </a:lvl3pPr>
            <a:lvl4pPr marL="1733396" indent="-247628" eaLnBrk="0" hangingPunct="0">
              <a:defRPr sz="2600">
                <a:solidFill>
                  <a:schemeClr val="tx1"/>
                </a:solidFill>
                <a:latin typeface="Times New Roman" panose="02020603050405020304" pitchFamily="18" charset="0"/>
              </a:defRPr>
            </a:lvl4pPr>
            <a:lvl5pPr marL="2228651" indent="-247628" eaLnBrk="0" hangingPunct="0">
              <a:defRPr sz="2600">
                <a:solidFill>
                  <a:schemeClr val="tx1"/>
                </a:solidFill>
                <a:latin typeface="Times New Roman" panose="02020603050405020304" pitchFamily="18" charset="0"/>
              </a:defRPr>
            </a:lvl5pPr>
            <a:lvl6pPr marL="2723907" indent="-247628" eaLnBrk="0" fontAlgn="base" hangingPunct="0">
              <a:spcBef>
                <a:spcPct val="0"/>
              </a:spcBef>
              <a:spcAft>
                <a:spcPct val="0"/>
              </a:spcAft>
              <a:defRPr sz="2600">
                <a:solidFill>
                  <a:schemeClr val="tx1"/>
                </a:solidFill>
                <a:latin typeface="Times New Roman" panose="02020603050405020304" pitchFamily="18" charset="0"/>
              </a:defRPr>
            </a:lvl6pPr>
            <a:lvl7pPr marL="3219163" indent="-247628" eaLnBrk="0" fontAlgn="base" hangingPunct="0">
              <a:spcBef>
                <a:spcPct val="0"/>
              </a:spcBef>
              <a:spcAft>
                <a:spcPct val="0"/>
              </a:spcAft>
              <a:defRPr sz="2600">
                <a:solidFill>
                  <a:schemeClr val="tx1"/>
                </a:solidFill>
                <a:latin typeface="Times New Roman" panose="02020603050405020304" pitchFamily="18" charset="0"/>
              </a:defRPr>
            </a:lvl7pPr>
            <a:lvl8pPr marL="3714418" indent="-247628" eaLnBrk="0" fontAlgn="base" hangingPunct="0">
              <a:spcBef>
                <a:spcPct val="0"/>
              </a:spcBef>
              <a:spcAft>
                <a:spcPct val="0"/>
              </a:spcAft>
              <a:defRPr sz="2600">
                <a:solidFill>
                  <a:schemeClr val="tx1"/>
                </a:solidFill>
                <a:latin typeface="Times New Roman" panose="02020603050405020304" pitchFamily="18" charset="0"/>
              </a:defRPr>
            </a:lvl8pPr>
            <a:lvl9pPr marL="4209674" indent="-247628" eaLnBrk="0" fontAlgn="base" hangingPunct="0">
              <a:spcBef>
                <a:spcPct val="0"/>
              </a:spcBef>
              <a:spcAft>
                <a:spcPct val="0"/>
              </a:spcAft>
              <a:defRPr sz="2600">
                <a:solidFill>
                  <a:schemeClr val="tx1"/>
                </a:solidFill>
                <a:latin typeface="Times New Roman" panose="02020603050405020304" pitchFamily="18" charset="0"/>
              </a:defRPr>
            </a:lvl9pPr>
          </a:lstStyle>
          <a:p>
            <a:pPr defTabSz="990511" eaLnBrk="1" fontAlgn="base" hangingPunct="1">
              <a:spcBef>
                <a:spcPct val="0"/>
              </a:spcBef>
              <a:spcAft>
                <a:spcPct val="0"/>
              </a:spcAft>
              <a:defRPr/>
            </a:pPr>
            <a:fld id="{46EFC775-2D09-4F84-9FBA-A5210A97C844}" type="slidenum">
              <a:rPr lang="en-US" altLang="en-US" sz="1400">
                <a:solidFill>
                  <a:prstClr val="black"/>
                </a:solidFill>
                <a:cs typeface="Arial" panose="020B0604020202020204" pitchFamily="34" charset="0"/>
              </a:rPr>
              <a:pPr defTabSz="990511" eaLnBrk="1" fontAlgn="base" hangingPunct="1">
                <a:spcBef>
                  <a:spcPct val="0"/>
                </a:spcBef>
                <a:spcAft>
                  <a:spcPct val="0"/>
                </a:spcAft>
                <a:defRPr/>
              </a:pPr>
              <a:t>15</a:t>
            </a:fld>
            <a:endParaRPr lang="en-US" altLang="en-US" sz="1400">
              <a:solidFill>
                <a:prstClr val="black"/>
              </a:solidFill>
              <a:cs typeface="Arial" panose="020B0604020202020204" pitchFamily="34" charset="0"/>
            </a:endParaRPr>
          </a:p>
        </p:txBody>
      </p:sp>
      <p:sp>
        <p:nvSpPr>
          <p:cNvPr id="17413" name="Date Placeholder 4">
            <a:extLst>
              <a:ext uri="{FF2B5EF4-FFF2-40B4-BE49-F238E27FC236}">
                <a16:creationId xmlns:a16="http://schemas.microsoft.com/office/drawing/2014/main" id="{01805BC0-DC2C-A2A5-6989-A50D6A69DC8B}"/>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defRPr sz="2600">
                <a:solidFill>
                  <a:schemeClr val="tx1"/>
                </a:solidFill>
                <a:latin typeface="Times New Roman" panose="02020603050405020304" pitchFamily="18" charset="0"/>
              </a:defRPr>
            </a:lvl1pPr>
            <a:lvl2pPr marL="804790" indent="-309534" eaLnBrk="0" hangingPunct="0">
              <a:defRPr sz="2600">
                <a:solidFill>
                  <a:schemeClr val="tx1"/>
                </a:solidFill>
                <a:latin typeface="Times New Roman" panose="02020603050405020304" pitchFamily="18" charset="0"/>
              </a:defRPr>
            </a:lvl2pPr>
            <a:lvl3pPr marL="1238140" indent="-247628" eaLnBrk="0" hangingPunct="0">
              <a:defRPr sz="2600">
                <a:solidFill>
                  <a:schemeClr val="tx1"/>
                </a:solidFill>
                <a:latin typeface="Times New Roman" panose="02020603050405020304" pitchFamily="18" charset="0"/>
              </a:defRPr>
            </a:lvl3pPr>
            <a:lvl4pPr marL="1733396" indent="-247628" eaLnBrk="0" hangingPunct="0">
              <a:defRPr sz="2600">
                <a:solidFill>
                  <a:schemeClr val="tx1"/>
                </a:solidFill>
                <a:latin typeface="Times New Roman" panose="02020603050405020304" pitchFamily="18" charset="0"/>
              </a:defRPr>
            </a:lvl4pPr>
            <a:lvl5pPr marL="2228651" indent="-247628" eaLnBrk="0" hangingPunct="0">
              <a:defRPr sz="2600">
                <a:solidFill>
                  <a:schemeClr val="tx1"/>
                </a:solidFill>
                <a:latin typeface="Times New Roman" panose="02020603050405020304" pitchFamily="18" charset="0"/>
              </a:defRPr>
            </a:lvl5pPr>
            <a:lvl6pPr marL="2723907" indent="-247628" eaLnBrk="0" fontAlgn="base" hangingPunct="0">
              <a:spcBef>
                <a:spcPct val="0"/>
              </a:spcBef>
              <a:spcAft>
                <a:spcPct val="0"/>
              </a:spcAft>
              <a:defRPr sz="2600">
                <a:solidFill>
                  <a:schemeClr val="tx1"/>
                </a:solidFill>
                <a:latin typeface="Times New Roman" panose="02020603050405020304" pitchFamily="18" charset="0"/>
              </a:defRPr>
            </a:lvl6pPr>
            <a:lvl7pPr marL="3219163" indent="-247628" eaLnBrk="0" fontAlgn="base" hangingPunct="0">
              <a:spcBef>
                <a:spcPct val="0"/>
              </a:spcBef>
              <a:spcAft>
                <a:spcPct val="0"/>
              </a:spcAft>
              <a:defRPr sz="2600">
                <a:solidFill>
                  <a:schemeClr val="tx1"/>
                </a:solidFill>
                <a:latin typeface="Times New Roman" panose="02020603050405020304" pitchFamily="18" charset="0"/>
              </a:defRPr>
            </a:lvl7pPr>
            <a:lvl8pPr marL="3714418" indent="-247628" eaLnBrk="0" fontAlgn="base" hangingPunct="0">
              <a:spcBef>
                <a:spcPct val="0"/>
              </a:spcBef>
              <a:spcAft>
                <a:spcPct val="0"/>
              </a:spcAft>
              <a:defRPr sz="2600">
                <a:solidFill>
                  <a:schemeClr val="tx1"/>
                </a:solidFill>
                <a:latin typeface="Times New Roman" panose="02020603050405020304" pitchFamily="18" charset="0"/>
              </a:defRPr>
            </a:lvl8pPr>
            <a:lvl9pPr marL="4209674" indent="-247628" eaLnBrk="0" fontAlgn="base" hangingPunct="0">
              <a:spcBef>
                <a:spcPct val="0"/>
              </a:spcBef>
              <a:spcAft>
                <a:spcPct val="0"/>
              </a:spcAft>
              <a:defRPr sz="2600">
                <a:solidFill>
                  <a:schemeClr val="tx1"/>
                </a:solidFill>
                <a:latin typeface="Times New Roman" panose="02020603050405020304" pitchFamily="18" charset="0"/>
              </a:defRPr>
            </a:lvl9pPr>
          </a:lstStyle>
          <a:p>
            <a:pPr defTabSz="990511" eaLnBrk="1" fontAlgn="base" hangingPunct="1">
              <a:spcBef>
                <a:spcPct val="0"/>
              </a:spcBef>
              <a:spcAft>
                <a:spcPct val="0"/>
              </a:spcAft>
              <a:defRPr/>
            </a:pPr>
            <a:r>
              <a:rPr lang="en-US" altLang="en-US" sz="1400">
                <a:solidFill>
                  <a:prstClr val="black"/>
                </a:solidFill>
              </a:rPr>
              <a:t>7/27/2025 am</a:t>
            </a:r>
          </a:p>
        </p:txBody>
      </p:sp>
      <p:sp>
        <p:nvSpPr>
          <p:cNvPr id="2" name="Header Placeholder 1">
            <a:extLst>
              <a:ext uri="{FF2B5EF4-FFF2-40B4-BE49-F238E27FC236}">
                <a16:creationId xmlns:a16="http://schemas.microsoft.com/office/drawing/2014/main" id="{800155DC-A12E-2BBF-8656-EAE8B04CB245}"/>
              </a:ext>
            </a:extLst>
          </p:cNvPr>
          <p:cNvSpPr>
            <a:spLocks noGrp="1"/>
          </p:cNvSpPr>
          <p:nvPr>
            <p:ph type="hdr" sz="quarter"/>
          </p:nvPr>
        </p:nvSpPr>
        <p:spPr/>
        <p:txBody>
          <a:bodyPr/>
          <a:lstStyle/>
          <a:p>
            <a:pPr defTabSz="990511" fontAlgn="base">
              <a:spcBef>
                <a:spcPct val="0"/>
              </a:spcBef>
              <a:spcAft>
                <a:spcPct val="0"/>
              </a:spcAft>
              <a:defRPr/>
            </a:pPr>
            <a:r>
              <a:rPr lang="en-US" sz="1400">
                <a:solidFill>
                  <a:prstClr val="black"/>
                </a:solidFill>
                <a:latin typeface="Times New Roman" charset="0"/>
              </a:rPr>
              <a:t>Randy Childs</a:t>
            </a:r>
          </a:p>
        </p:txBody>
      </p:sp>
      <p:sp>
        <p:nvSpPr>
          <p:cNvPr id="3" name="Footer Placeholder 2">
            <a:extLst>
              <a:ext uri="{FF2B5EF4-FFF2-40B4-BE49-F238E27FC236}">
                <a16:creationId xmlns:a16="http://schemas.microsoft.com/office/drawing/2014/main" id="{35F2DDB7-70B0-E429-FC2A-6F155D6CA9B2}"/>
              </a:ext>
            </a:extLst>
          </p:cNvPr>
          <p:cNvSpPr>
            <a:spLocks noGrp="1"/>
          </p:cNvSpPr>
          <p:nvPr>
            <p:ph type="ftr" sz="quarter" idx="4"/>
          </p:nvPr>
        </p:nvSpPr>
        <p:spPr/>
        <p:txBody>
          <a:bodyPr/>
          <a:lstStyle/>
          <a:p>
            <a:r>
              <a:rPr lang="en-US"/>
              <a:t>Randy Childs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AE9F6-C0D5-3A62-7D0B-CE669CF92F0D}"/>
            </a:ext>
          </a:extLst>
        </p:cNvPr>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37D6DEFD-A7FF-0FC3-B5B9-B7599A7AFAC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2BC8B82C-83AD-3B5A-E548-384F59AB69A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7412" name="Slide Number Placeholder 3">
            <a:extLst>
              <a:ext uri="{FF2B5EF4-FFF2-40B4-BE49-F238E27FC236}">
                <a16:creationId xmlns:a16="http://schemas.microsoft.com/office/drawing/2014/main" id="{98642CA7-3437-C8DF-CBD5-475EA4D53AF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600">
                <a:solidFill>
                  <a:schemeClr val="tx1"/>
                </a:solidFill>
                <a:latin typeface="Times New Roman" panose="02020603050405020304" pitchFamily="18" charset="0"/>
              </a:defRPr>
            </a:lvl1pPr>
            <a:lvl2pPr marL="804790" indent="-309534" eaLnBrk="0" hangingPunct="0">
              <a:defRPr sz="2600">
                <a:solidFill>
                  <a:schemeClr val="tx1"/>
                </a:solidFill>
                <a:latin typeface="Times New Roman" panose="02020603050405020304" pitchFamily="18" charset="0"/>
              </a:defRPr>
            </a:lvl2pPr>
            <a:lvl3pPr marL="1238140" indent="-247628" eaLnBrk="0" hangingPunct="0">
              <a:defRPr sz="2600">
                <a:solidFill>
                  <a:schemeClr val="tx1"/>
                </a:solidFill>
                <a:latin typeface="Times New Roman" panose="02020603050405020304" pitchFamily="18" charset="0"/>
              </a:defRPr>
            </a:lvl3pPr>
            <a:lvl4pPr marL="1733396" indent="-247628" eaLnBrk="0" hangingPunct="0">
              <a:defRPr sz="2600">
                <a:solidFill>
                  <a:schemeClr val="tx1"/>
                </a:solidFill>
                <a:latin typeface="Times New Roman" panose="02020603050405020304" pitchFamily="18" charset="0"/>
              </a:defRPr>
            </a:lvl4pPr>
            <a:lvl5pPr marL="2228651" indent="-247628" eaLnBrk="0" hangingPunct="0">
              <a:defRPr sz="2600">
                <a:solidFill>
                  <a:schemeClr val="tx1"/>
                </a:solidFill>
                <a:latin typeface="Times New Roman" panose="02020603050405020304" pitchFamily="18" charset="0"/>
              </a:defRPr>
            </a:lvl5pPr>
            <a:lvl6pPr marL="2723907" indent="-247628" eaLnBrk="0" fontAlgn="base" hangingPunct="0">
              <a:spcBef>
                <a:spcPct val="0"/>
              </a:spcBef>
              <a:spcAft>
                <a:spcPct val="0"/>
              </a:spcAft>
              <a:defRPr sz="2600">
                <a:solidFill>
                  <a:schemeClr val="tx1"/>
                </a:solidFill>
                <a:latin typeface="Times New Roman" panose="02020603050405020304" pitchFamily="18" charset="0"/>
              </a:defRPr>
            </a:lvl6pPr>
            <a:lvl7pPr marL="3219163" indent="-247628" eaLnBrk="0" fontAlgn="base" hangingPunct="0">
              <a:spcBef>
                <a:spcPct val="0"/>
              </a:spcBef>
              <a:spcAft>
                <a:spcPct val="0"/>
              </a:spcAft>
              <a:defRPr sz="2600">
                <a:solidFill>
                  <a:schemeClr val="tx1"/>
                </a:solidFill>
                <a:latin typeface="Times New Roman" panose="02020603050405020304" pitchFamily="18" charset="0"/>
              </a:defRPr>
            </a:lvl7pPr>
            <a:lvl8pPr marL="3714418" indent="-247628" eaLnBrk="0" fontAlgn="base" hangingPunct="0">
              <a:spcBef>
                <a:spcPct val="0"/>
              </a:spcBef>
              <a:spcAft>
                <a:spcPct val="0"/>
              </a:spcAft>
              <a:defRPr sz="2600">
                <a:solidFill>
                  <a:schemeClr val="tx1"/>
                </a:solidFill>
                <a:latin typeface="Times New Roman" panose="02020603050405020304" pitchFamily="18" charset="0"/>
              </a:defRPr>
            </a:lvl8pPr>
            <a:lvl9pPr marL="4209674" indent="-247628" eaLnBrk="0" fontAlgn="base" hangingPunct="0">
              <a:spcBef>
                <a:spcPct val="0"/>
              </a:spcBef>
              <a:spcAft>
                <a:spcPct val="0"/>
              </a:spcAft>
              <a:defRPr sz="2600">
                <a:solidFill>
                  <a:schemeClr val="tx1"/>
                </a:solidFill>
                <a:latin typeface="Times New Roman" panose="02020603050405020304" pitchFamily="18" charset="0"/>
              </a:defRPr>
            </a:lvl9pPr>
          </a:lstStyle>
          <a:p>
            <a:pPr defTabSz="990511" eaLnBrk="1" fontAlgn="base" hangingPunct="1">
              <a:spcBef>
                <a:spcPct val="0"/>
              </a:spcBef>
              <a:spcAft>
                <a:spcPct val="0"/>
              </a:spcAft>
              <a:defRPr/>
            </a:pPr>
            <a:fld id="{46EFC775-2D09-4F84-9FBA-A5210A97C844}" type="slidenum">
              <a:rPr lang="en-US" altLang="en-US" sz="1400">
                <a:solidFill>
                  <a:prstClr val="black"/>
                </a:solidFill>
                <a:cs typeface="Arial" panose="020B0604020202020204" pitchFamily="34" charset="0"/>
              </a:rPr>
              <a:pPr defTabSz="990511" eaLnBrk="1" fontAlgn="base" hangingPunct="1">
                <a:spcBef>
                  <a:spcPct val="0"/>
                </a:spcBef>
                <a:spcAft>
                  <a:spcPct val="0"/>
                </a:spcAft>
                <a:defRPr/>
              </a:pPr>
              <a:t>16</a:t>
            </a:fld>
            <a:endParaRPr lang="en-US" altLang="en-US" sz="1400">
              <a:solidFill>
                <a:prstClr val="black"/>
              </a:solidFill>
              <a:cs typeface="Arial" panose="020B0604020202020204" pitchFamily="34" charset="0"/>
            </a:endParaRPr>
          </a:p>
        </p:txBody>
      </p:sp>
      <p:sp>
        <p:nvSpPr>
          <p:cNvPr id="17413" name="Date Placeholder 4">
            <a:extLst>
              <a:ext uri="{FF2B5EF4-FFF2-40B4-BE49-F238E27FC236}">
                <a16:creationId xmlns:a16="http://schemas.microsoft.com/office/drawing/2014/main" id="{C7A57DD1-2F5A-9EF7-B1F1-FE71EA927EC1}"/>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defRPr sz="2600">
                <a:solidFill>
                  <a:schemeClr val="tx1"/>
                </a:solidFill>
                <a:latin typeface="Times New Roman" panose="02020603050405020304" pitchFamily="18" charset="0"/>
              </a:defRPr>
            </a:lvl1pPr>
            <a:lvl2pPr marL="804790" indent="-309534" eaLnBrk="0" hangingPunct="0">
              <a:defRPr sz="2600">
                <a:solidFill>
                  <a:schemeClr val="tx1"/>
                </a:solidFill>
                <a:latin typeface="Times New Roman" panose="02020603050405020304" pitchFamily="18" charset="0"/>
              </a:defRPr>
            </a:lvl2pPr>
            <a:lvl3pPr marL="1238140" indent="-247628" eaLnBrk="0" hangingPunct="0">
              <a:defRPr sz="2600">
                <a:solidFill>
                  <a:schemeClr val="tx1"/>
                </a:solidFill>
                <a:latin typeface="Times New Roman" panose="02020603050405020304" pitchFamily="18" charset="0"/>
              </a:defRPr>
            </a:lvl3pPr>
            <a:lvl4pPr marL="1733396" indent="-247628" eaLnBrk="0" hangingPunct="0">
              <a:defRPr sz="2600">
                <a:solidFill>
                  <a:schemeClr val="tx1"/>
                </a:solidFill>
                <a:latin typeface="Times New Roman" panose="02020603050405020304" pitchFamily="18" charset="0"/>
              </a:defRPr>
            </a:lvl4pPr>
            <a:lvl5pPr marL="2228651" indent="-247628" eaLnBrk="0" hangingPunct="0">
              <a:defRPr sz="2600">
                <a:solidFill>
                  <a:schemeClr val="tx1"/>
                </a:solidFill>
                <a:latin typeface="Times New Roman" panose="02020603050405020304" pitchFamily="18" charset="0"/>
              </a:defRPr>
            </a:lvl5pPr>
            <a:lvl6pPr marL="2723907" indent="-247628" eaLnBrk="0" fontAlgn="base" hangingPunct="0">
              <a:spcBef>
                <a:spcPct val="0"/>
              </a:spcBef>
              <a:spcAft>
                <a:spcPct val="0"/>
              </a:spcAft>
              <a:defRPr sz="2600">
                <a:solidFill>
                  <a:schemeClr val="tx1"/>
                </a:solidFill>
                <a:latin typeface="Times New Roman" panose="02020603050405020304" pitchFamily="18" charset="0"/>
              </a:defRPr>
            </a:lvl6pPr>
            <a:lvl7pPr marL="3219163" indent="-247628" eaLnBrk="0" fontAlgn="base" hangingPunct="0">
              <a:spcBef>
                <a:spcPct val="0"/>
              </a:spcBef>
              <a:spcAft>
                <a:spcPct val="0"/>
              </a:spcAft>
              <a:defRPr sz="2600">
                <a:solidFill>
                  <a:schemeClr val="tx1"/>
                </a:solidFill>
                <a:latin typeface="Times New Roman" panose="02020603050405020304" pitchFamily="18" charset="0"/>
              </a:defRPr>
            </a:lvl7pPr>
            <a:lvl8pPr marL="3714418" indent="-247628" eaLnBrk="0" fontAlgn="base" hangingPunct="0">
              <a:spcBef>
                <a:spcPct val="0"/>
              </a:spcBef>
              <a:spcAft>
                <a:spcPct val="0"/>
              </a:spcAft>
              <a:defRPr sz="2600">
                <a:solidFill>
                  <a:schemeClr val="tx1"/>
                </a:solidFill>
                <a:latin typeface="Times New Roman" panose="02020603050405020304" pitchFamily="18" charset="0"/>
              </a:defRPr>
            </a:lvl8pPr>
            <a:lvl9pPr marL="4209674" indent="-247628" eaLnBrk="0" fontAlgn="base" hangingPunct="0">
              <a:spcBef>
                <a:spcPct val="0"/>
              </a:spcBef>
              <a:spcAft>
                <a:spcPct val="0"/>
              </a:spcAft>
              <a:defRPr sz="2600">
                <a:solidFill>
                  <a:schemeClr val="tx1"/>
                </a:solidFill>
                <a:latin typeface="Times New Roman" panose="02020603050405020304" pitchFamily="18" charset="0"/>
              </a:defRPr>
            </a:lvl9pPr>
          </a:lstStyle>
          <a:p>
            <a:pPr defTabSz="990511" eaLnBrk="1" fontAlgn="base" hangingPunct="1">
              <a:spcBef>
                <a:spcPct val="0"/>
              </a:spcBef>
              <a:spcAft>
                <a:spcPct val="0"/>
              </a:spcAft>
              <a:defRPr/>
            </a:pPr>
            <a:r>
              <a:rPr lang="en-US" altLang="en-US" sz="1400">
                <a:solidFill>
                  <a:prstClr val="black"/>
                </a:solidFill>
              </a:rPr>
              <a:t>7/27/2025 am</a:t>
            </a:r>
          </a:p>
        </p:txBody>
      </p:sp>
      <p:sp>
        <p:nvSpPr>
          <p:cNvPr id="2" name="Header Placeholder 1">
            <a:extLst>
              <a:ext uri="{FF2B5EF4-FFF2-40B4-BE49-F238E27FC236}">
                <a16:creationId xmlns:a16="http://schemas.microsoft.com/office/drawing/2014/main" id="{5EBF4ED8-E9B0-E5CE-F8B4-8165E9B53865}"/>
              </a:ext>
            </a:extLst>
          </p:cNvPr>
          <p:cNvSpPr>
            <a:spLocks noGrp="1"/>
          </p:cNvSpPr>
          <p:nvPr>
            <p:ph type="hdr" sz="quarter"/>
          </p:nvPr>
        </p:nvSpPr>
        <p:spPr/>
        <p:txBody>
          <a:bodyPr/>
          <a:lstStyle/>
          <a:p>
            <a:pPr defTabSz="990511" fontAlgn="base">
              <a:spcBef>
                <a:spcPct val="0"/>
              </a:spcBef>
              <a:spcAft>
                <a:spcPct val="0"/>
              </a:spcAft>
              <a:defRPr/>
            </a:pPr>
            <a:r>
              <a:rPr lang="en-US" sz="1400">
                <a:solidFill>
                  <a:prstClr val="black"/>
                </a:solidFill>
                <a:latin typeface="Times New Roman" charset="0"/>
              </a:rPr>
              <a:t>Randy Childs</a:t>
            </a:r>
          </a:p>
        </p:txBody>
      </p:sp>
      <p:sp>
        <p:nvSpPr>
          <p:cNvPr id="3" name="Footer Placeholder 2">
            <a:extLst>
              <a:ext uri="{FF2B5EF4-FFF2-40B4-BE49-F238E27FC236}">
                <a16:creationId xmlns:a16="http://schemas.microsoft.com/office/drawing/2014/main" id="{6C8DC5B8-63BF-D3AC-7BF4-25A45A2AE0EC}"/>
              </a:ext>
            </a:extLst>
          </p:cNvPr>
          <p:cNvSpPr>
            <a:spLocks noGrp="1"/>
          </p:cNvSpPr>
          <p:nvPr>
            <p:ph type="ftr" sz="quarter" idx="4"/>
          </p:nvPr>
        </p:nvSpPr>
        <p:spPr/>
        <p:txBody>
          <a:bodyPr/>
          <a:lstStyle/>
          <a:p>
            <a:r>
              <a:rPr lang="en-US"/>
              <a:t>Randy Childs</a:t>
            </a:r>
          </a:p>
        </p:txBody>
      </p:sp>
    </p:spTree>
    <p:extLst>
      <p:ext uri="{BB962C8B-B14F-4D97-AF65-F5344CB8AC3E}">
        <p14:creationId xmlns:p14="http://schemas.microsoft.com/office/powerpoint/2010/main" val="28753653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Psalm 50:6 Let the heavens declare His righteousness, For God Himself </a:t>
            </a:r>
            <a:r>
              <a:rPr lang="en-US" i="1" dirty="0"/>
              <a:t>is</a:t>
            </a:r>
            <a:r>
              <a:rPr lang="en-US" dirty="0"/>
              <a:t> Judge. </a:t>
            </a:r>
          </a:p>
          <a:p>
            <a:endParaRPr lang="en-US" dirty="0"/>
          </a:p>
          <a:p>
            <a:r>
              <a:rPr lang="en-US" dirty="0"/>
              <a:t>Romans 5:18 Therefore, as through one man’s offense </a:t>
            </a:r>
            <a:r>
              <a:rPr lang="en-US" i="1" dirty="0"/>
              <a:t>judgment came</a:t>
            </a:r>
            <a:r>
              <a:rPr lang="en-US" dirty="0"/>
              <a:t> to all men, resulting in condemnation, even so through one Man’s righteous act </a:t>
            </a:r>
            <a:r>
              <a:rPr lang="en-US" i="1" dirty="0"/>
              <a:t>the free gift came</a:t>
            </a:r>
            <a:r>
              <a:rPr lang="en-US" dirty="0"/>
              <a:t> to all men, resulting in justification of life.</a:t>
            </a:r>
          </a:p>
          <a:p>
            <a:r>
              <a:rPr lang="en-US" dirty="0"/>
              <a:t> </a:t>
            </a:r>
          </a:p>
          <a:p>
            <a:r>
              <a:rPr lang="en-US" dirty="0"/>
              <a:t>Psalm 119:172 My tongue shall speak of Your word, For all Your commandments </a:t>
            </a:r>
            <a:r>
              <a:rPr lang="en-US" i="1" dirty="0"/>
              <a:t>are</a:t>
            </a:r>
            <a:r>
              <a:rPr lang="en-US" dirty="0"/>
              <a:t> righteousness.</a:t>
            </a:r>
          </a:p>
          <a:p>
            <a:endParaRPr lang="en-US" dirty="0"/>
          </a:p>
          <a:p>
            <a:r>
              <a:rPr lang="en-US" dirty="0"/>
              <a:t>Psalm 23 The </a:t>
            </a:r>
            <a:r>
              <a:rPr lang="en-US" cap="small" dirty="0"/>
              <a:t>Lord</a:t>
            </a:r>
            <a:r>
              <a:rPr lang="en-US" dirty="0"/>
              <a:t> </a:t>
            </a:r>
            <a:r>
              <a:rPr lang="en-US" i="1" dirty="0"/>
              <a:t>is</a:t>
            </a:r>
            <a:r>
              <a:rPr lang="en-US" dirty="0"/>
              <a:t> my shepherd; I shall not want. </a:t>
            </a:r>
            <a:r>
              <a:rPr lang="en-US" b="1" baseline="30000" dirty="0"/>
              <a:t>2 </a:t>
            </a:r>
            <a:r>
              <a:rPr lang="en-US" dirty="0"/>
              <a:t>He makes me to lie down in green pastures; He leads me beside the still waters. </a:t>
            </a:r>
            <a:r>
              <a:rPr lang="en-US" b="1" baseline="30000" dirty="0"/>
              <a:t>3 </a:t>
            </a:r>
            <a:r>
              <a:rPr lang="en-US" dirty="0"/>
              <a:t>He restores my soul; He leads me in the paths of righteousness For His name’s sake. </a:t>
            </a:r>
            <a:r>
              <a:rPr lang="en-US" b="1" baseline="30000" dirty="0"/>
              <a:t>4 </a:t>
            </a:r>
            <a:r>
              <a:rPr lang="en-US" dirty="0"/>
              <a:t>Yea, though I walk through the valley of the shadow of death, I will fear no evil; For You </a:t>
            </a:r>
            <a:r>
              <a:rPr lang="en-US" i="1" dirty="0"/>
              <a:t>are</a:t>
            </a:r>
            <a:r>
              <a:rPr lang="en-US" dirty="0"/>
              <a:t> with me; Your rod and Your staff, they comfort me. </a:t>
            </a:r>
            <a:r>
              <a:rPr lang="en-US" b="1" baseline="30000" dirty="0"/>
              <a:t>5 </a:t>
            </a:r>
            <a:r>
              <a:rPr lang="en-US" dirty="0"/>
              <a:t>You prepare a table before me in the presence of my enemies; You anoint my head with oil; My cup runs over. </a:t>
            </a:r>
            <a:r>
              <a:rPr lang="en-US" b="1" baseline="30000" dirty="0"/>
              <a:t>6 </a:t>
            </a:r>
            <a:r>
              <a:rPr lang="en-US" dirty="0"/>
              <a:t>Surely goodness and mercy shall follow me</a:t>
            </a:r>
            <a:br>
              <a:rPr lang="en-US" dirty="0"/>
            </a:br>
            <a:r>
              <a:rPr lang="en-US" dirty="0"/>
              <a:t>All the days of my life; And I will dwell in the house of the </a:t>
            </a:r>
            <a:r>
              <a:rPr lang="en-US" cap="small" dirty="0"/>
              <a:t>Lord </a:t>
            </a:r>
            <a:r>
              <a:rPr lang="en-US" dirty="0"/>
              <a:t>Forever.</a:t>
            </a:r>
          </a:p>
          <a:p>
            <a:endParaRPr lang="en-US" dirty="0"/>
          </a:p>
          <a:p>
            <a:r>
              <a:rPr lang="en-US" dirty="0"/>
              <a:t>Acts 10:35 But in every nation whoever fears Him and works righteousness is accepted by Him. </a:t>
            </a:r>
          </a:p>
        </p:txBody>
      </p:sp>
      <p:sp>
        <p:nvSpPr>
          <p:cNvPr id="4" name="Header Placeholder 3"/>
          <p:cNvSpPr>
            <a:spLocks noGrp="1"/>
          </p:cNvSpPr>
          <p:nvPr>
            <p:ph type="hdr" sz="quarter"/>
          </p:nvPr>
        </p:nvSpPr>
        <p:spPr/>
        <p:txBody>
          <a:bodyPr/>
          <a:lstStyle/>
          <a:p>
            <a:pPr defTabSz="990511" fontAlgn="base">
              <a:spcBef>
                <a:spcPct val="0"/>
              </a:spcBef>
              <a:spcAft>
                <a:spcPct val="0"/>
              </a:spcAft>
              <a:defRPr/>
            </a:pPr>
            <a:r>
              <a:rPr lang="en-US" sz="1400">
                <a:solidFill>
                  <a:prstClr val="black"/>
                </a:solidFill>
                <a:latin typeface="Times New Roman" charset="0"/>
              </a:rPr>
              <a:t>Randy Childs</a:t>
            </a:r>
          </a:p>
        </p:txBody>
      </p:sp>
      <p:sp>
        <p:nvSpPr>
          <p:cNvPr id="5" name="Date Placeholder 4"/>
          <p:cNvSpPr>
            <a:spLocks noGrp="1"/>
          </p:cNvSpPr>
          <p:nvPr>
            <p:ph type="dt" idx="1"/>
          </p:nvPr>
        </p:nvSpPr>
        <p:spPr/>
        <p:txBody>
          <a:bodyPr/>
          <a:lstStyle/>
          <a:p>
            <a:pPr defTabSz="990511" fontAlgn="base">
              <a:spcBef>
                <a:spcPct val="0"/>
              </a:spcBef>
              <a:spcAft>
                <a:spcPct val="0"/>
              </a:spcAft>
              <a:defRPr/>
            </a:pPr>
            <a:r>
              <a:rPr lang="en-US" sz="1400">
                <a:solidFill>
                  <a:prstClr val="black"/>
                </a:solidFill>
                <a:latin typeface="Times New Roman" charset="0"/>
              </a:rPr>
              <a:t>7/27/2025 am</a:t>
            </a:r>
          </a:p>
        </p:txBody>
      </p:sp>
      <p:sp>
        <p:nvSpPr>
          <p:cNvPr id="6" name="Slide Number Placeholder 5"/>
          <p:cNvSpPr>
            <a:spLocks noGrp="1"/>
          </p:cNvSpPr>
          <p:nvPr>
            <p:ph type="sldNum" sz="quarter" idx="5"/>
          </p:nvPr>
        </p:nvSpPr>
        <p:spPr/>
        <p:txBody>
          <a:bodyPr/>
          <a:lstStyle/>
          <a:p>
            <a:pPr defTabSz="990511" fontAlgn="base">
              <a:spcBef>
                <a:spcPct val="0"/>
              </a:spcBef>
              <a:spcAft>
                <a:spcPct val="0"/>
              </a:spcAft>
              <a:defRPr/>
            </a:pPr>
            <a:fld id="{A30E09AE-6281-411C-A6B4-39F715E51DF0}" type="slidenum">
              <a:rPr lang="en-US" altLang="en-US" sz="1400">
                <a:solidFill>
                  <a:prstClr val="black"/>
                </a:solidFill>
                <a:latin typeface="Times New Roman" panose="02020603050405020304" pitchFamily="18" charset="0"/>
                <a:cs typeface="Arial" panose="020B0604020202020204" pitchFamily="34" charset="0"/>
              </a:rPr>
              <a:pPr defTabSz="990511" fontAlgn="base">
                <a:spcBef>
                  <a:spcPct val="0"/>
                </a:spcBef>
                <a:spcAft>
                  <a:spcPct val="0"/>
                </a:spcAft>
                <a:defRPr/>
              </a:pPr>
              <a:t>17</a:t>
            </a:fld>
            <a:endParaRPr lang="en-US" altLang="en-US" sz="1400">
              <a:solidFill>
                <a:prstClr val="black"/>
              </a:solidFill>
              <a:latin typeface="Times New Roman" panose="02020603050405020304" pitchFamily="18" charset="0"/>
              <a:cs typeface="Arial" panose="020B0604020202020204" pitchFamily="34" charset="0"/>
            </a:endParaRPr>
          </a:p>
        </p:txBody>
      </p:sp>
      <p:sp>
        <p:nvSpPr>
          <p:cNvPr id="7" name="Footer Placeholder 6">
            <a:extLst>
              <a:ext uri="{FF2B5EF4-FFF2-40B4-BE49-F238E27FC236}">
                <a16:creationId xmlns:a16="http://schemas.microsoft.com/office/drawing/2014/main" id="{1F7B4674-06B0-ECF6-BD97-6C034894B18E}"/>
              </a:ext>
            </a:extLst>
          </p:cNvPr>
          <p:cNvSpPr>
            <a:spLocks noGrp="1"/>
          </p:cNvSpPr>
          <p:nvPr>
            <p:ph type="ftr" sz="quarter" idx="4"/>
          </p:nvPr>
        </p:nvSpPr>
        <p:spPr/>
        <p:txBody>
          <a:bodyPr/>
          <a:lstStyle/>
          <a:p>
            <a:r>
              <a:rPr lang="en-US"/>
              <a:t>Randy Childs</a:t>
            </a:r>
          </a:p>
        </p:txBody>
      </p:sp>
    </p:spTree>
    <p:extLst>
      <p:ext uri="{BB962C8B-B14F-4D97-AF65-F5344CB8AC3E}">
        <p14:creationId xmlns:p14="http://schemas.microsoft.com/office/powerpoint/2010/main" val="4588874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Acts 10:34-35 Then Peter opened </a:t>
            </a:r>
            <a:r>
              <a:rPr lang="en-US" i="1" dirty="0"/>
              <a:t>his</a:t>
            </a:r>
            <a:r>
              <a:rPr lang="en-US" dirty="0"/>
              <a:t> mouth and said: “In truth I perceive that God shows no partiality. </a:t>
            </a:r>
            <a:r>
              <a:rPr lang="en-US" b="1" baseline="30000" dirty="0"/>
              <a:t>35 </a:t>
            </a:r>
            <a:r>
              <a:rPr lang="en-US" dirty="0"/>
              <a:t>But in every nation whoever fears Him and works righteousness is accepted by Him.</a:t>
            </a:r>
          </a:p>
        </p:txBody>
      </p:sp>
      <p:sp>
        <p:nvSpPr>
          <p:cNvPr id="4" name="Header Placeholder 3"/>
          <p:cNvSpPr>
            <a:spLocks noGrp="1"/>
          </p:cNvSpPr>
          <p:nvPr>
            <p:ph type="hdr" sz="quarter"/>
          </p:nvPr>
        </p:nvSpPr>
        <p:spPr/>
        <p:txBody>
          <a:bodyPr/>
          <a:lstStyle/>
          <a:p>
            <a:pPr defTabSz="990511" fontAlgn="base">
              <a:spcBef>
                <a:spcPct val="0"/>
              </a:spcBef>
              <a:spcAft>
                <a:spcPct val="0"/>
              </a:spcAft>
              <a:defRPr/>
            </a:pPr>
            <a:r>
              <a:rPr lang="en-US" sz="1400">
                <a:solidFill>
                  <a:prstClr val="black"/>
                </a:solidFill>
                <a:latin typeface="Times New Roman" charset="0"/>
              </a:rPr>
              <a:t>Randy Childs</a:t>
            </a:r>
          </a:p>
        </p:txBody>
      </p:sp>
      <p:sp>
        <p:nvSpPr>
          <p:cNvPr id="5" name="Date Placeholder 4"/>
          <p:cNvSpPr>
            <a:spLocks noGrp="1"/>
          </p:cNvSpPr>
          <p:nvPr>
            <p:ph type="dt" idx="1"/>
          </p:nvPr>
        </p:nvSpPr>
        <p:spPr/>
        <p:txBody>
          <a:bodyPr/>
          <a:lstStyle/>
          <a:p>
            <a:pPr defTabSz="990511" fontAlgn="base">
              <a:spcBef>
                <a:spcPct val="0"/>
              </a:spcBef>
              <a:spcAft>
                <a:spcPct val="0"/>
              </a:spcAft>
              <a:defRPr/>
            </a:pPr>
            <a:r>
              <a:rPr lang="en-US" sz="1400">
                <a:solidFill>
                  <a:prstClr val="black"/>
                </a:solidFill>
                <a:latin typeface="Times New Roman" charset="0"/>
              </a:rPr>
              <a:t>7/27/2025 am</a:t>
            </a:r>
          </a:p>
        </p:txBody>
      </p:sp>
      <p:sp>
        <p:nvSpPr>
          <p:cNvPr id="6" name="Slide Number Placeholder 5"/>
          <p:cNvSpPr>
            <a:spLocks noGrp="1"/>
          </p:cNvSpPr>
          <p:nvPr>
            <p:ph type="sldNum" sz="quarter" idx="5"/>
          </p:nvPr>
        </p:nvSpPr>
        <p:spPr/>
        <p:txBody>
          <a:bodyPr/>
          <a:lstStyle/>
          <a:p>
            <a:pPr defTabSz="990511" fontAlgn="base">
              <a:spcBef>
                <a:spcPct val="0"/>
              </a:spcBef>
              <a:spcAft>
                <a:spcPct val="0"/>
              </a:spcAft>
              <a:defRPr/>
            </a:pPr>
            <a:fld id="{A30E09AE-6281-411C-A6B4-39F715E51DF0}" type="slidenum">
              <a:rPr lang="en-US" altLang="en-US" sz="1400">
                <a:solidFill>
                  <a:prstClr val="black"/>
                </a:solidFill>
                <a:latin typeface="Times New Roman" panose="02020603050405020304" pitchFamily="18" charset="0"/>
                <a:cs typeface="Arial" panose="020B0604020202020204" pitchFamily="34" charset="0"/>
              </a:rPr>
              <a:pPr defTabSz="990511" fontAlgn="base">
                <a:spcBef>
                  <a:spcPct val="0"/>
                </a:spcBef>
                <a:spcAft>
                  <a:spcPct val="0"/>
                </a:spcAft>
                <a:defRPr/>
              </a:pPr>
              <a:t>18</a:t>
            </a:fld>
            <a:endParaRPr lang="en-US" altLang="en-US" sz="1400">
              <a:solidFill>
                <a:prstClr val="black"/>
              </a:solidFill>
              <a:latin typeface="Times New Roman" panose="02020603050405020304" pitchFamily="18" charset="0"/>
              <a:cs typeface="Arial" panose="020B0604020202020204" pitchFamily="34" charset="0"/>
            </a:endParaRPr>
          </a:p>
        </p:txBody>
      </p:sp>
      <p:sp>
        <p:nvSpPr>
          <p:cNvPr id="7" name="Footer Placeholder 6">
            <a:extLst>
              <a:ext uri="{FF2B5EF4-FFF2-40B4-BE49-F238E27FC236}">
                <a16:creationId xmlns:a16="http://schemas.microsoft.com/office/drawing/2014/main" id="{8ADDBBED-108A-EEB2-D6F2-C2E6A696D96B}"/>
              </a:ext>
            </a:extLst>
          </p:cNvPr>
          <p:cNvSpPr>
            <a:spLocks noGrp="1"/>
          </p:cNvSpPr>
          <p:nvPr>
            <p:ph type="ftr" sz="quarter" idx="4"/>
          </p:nvPr>
        </p:nvSpPr>
        <p:spPr/>
        <p:txBody>
          <a:bodyPr/>
          <a:lstStyle/>
          <a:p>
            <a:r>
              <a:rPr lang="en-US"/>
              <a:t>Randy Childs</a:t>
            </a:r>
          </a:p>
        </p:txBody>
      </p:sp>
    </p:spTree>
    <p:extLst>
      <p:ext uri="{BB962C8B-B14F-4D97-AF65-F5344CB8AC3E}">
        <p14:creationId xmlns:p14="http://schemas.microsoft.com/office/powerpoint/2010/main" val="19583926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Timothy 3:16-17 All Scripture is inspired by God and profitable for teaching, for reproof, for correction, for training in righteousness, so that the man of God may be adequate, equipped for every good work.</a:t>
            </a:r>
          </a:p>
        </p:txBody>
      </p:sp>
      <p:sp>
        <p:nvSpPr>
          <p:cNvPr id="4" name="Header Placeholder 3"/>
          <p:cNvSpPr>
            <a:spLocks noGrp="1"/>
          </p:cNvSpPr>
          <p:nvPr>
            <p:ph type="hdr" sz="quarter"/>
          </p:nvPr>
        </p:nvSpPr>
        <p:spPr/>
        <p:txBody>
          <a:bodyPr/>
          <a:lstStyle/>
          <a:p>
            <a:pPr defTabSz="990511" fontAlgn="base">
              <a:spcBef>
                <a:spcPct val="0"/>
              </a:spcBef>
              <a:spcAft>
                <a:spcPct val="0"/>
              </a:spcAft>
              <a:defRPr/>
            </a:pPr>
            <a:r>
              <a:rPr lang="en-US" sz="1400">
                <a:solidFill>
                  <a:prstClr val="black"/>
                </a:solidFill>
                <a:latin typeface="Times New Roman" charset="0"/>
              </a:rPr>
              <a:t>Randy Childs</a:t>
            </a:r>
          </a:p>
        </p:txBody>
      </p:sp>
      <p:sp>
        <p:nvSpPr>
          <p:cNvPr id="5" name="Date Placeholder 4"/>
          <p:cNvSpPr>
            <a:spLocks noGrp="1"/>
          </p:cNvSpPr>
          <p:nvPr>
            <p:ph type="dt" idx="1"/>
          </p:nvPr>
        </p:nvSpPr>
        <p:spPr/>
        <p:txBody>
          <a:bodyPr/>
          <a:lstStyle/>
          <a:p>
            <a:pPr defTabSz="990511" fontAlgn="base">
              <a:spcBef>
                <a:spcPct val="0"/>
              </a:spcBef>
              <a:spcAft>
                <a:spcPct val="0"/>
              </a:spcAft>
              <a:defRPr/>
            </a:pPr>
            <a:r>
              <a:rPr lang="en-US" sz="1400">
                <a:solidFill>
                  <a:prstClr val="black"/>
                </a:solidFill>
                <a:latin typeface="Times New Roman" charset="0"/>
              </a:rPr>
              <a:t>7/27/2025 am</a:t>
            </a:r>
          </a:p>
        </p:txBody>
      </p:sp>
      <p:sp>
        <p:nvSpPr>
          <p:cNvPr id="6" name="Slide Number Placeholder 5"/>
          <p:cNvSpPr>
            <a:spLocks noGrp="1"/>
          </p:cNvSpPr>
          <p:nvPr>
            <p:ph type="sldNum" sz="quarter" idx="5"/>
          </p:nvPr>
        </p:nvSpPr>
        <p:spPr/>
        <p:txBody>
          <a:bodyPr/>
          <a:lstStyle/>
          <a:p>
            <a:pPr defTabSz="990511" fontAlgn="base">
              <a:spcBef>
                <a:spcPct val="0"/>
              </a:spcBef>
              <a:spcAft>
                <a:spcPct val="0"/>
              </a:spcAft>
              <a:defRPr/>
            </a:pPr>
            <a:fld id="{A30E09AE-6281-411C-A6B4-39F715E51DF0}" type="slidenum">
              <a:rPr lang="en-US" altLang="en-US" sz="1400">
                <a:solidFill>
                  <a:prstClr val="black"/>
                </a:solidFill>
                <a:latin typeface="Times New Roman" panose="02020603050405020304" pitchFamily="18" charset="0"/>
                <a:cs typeface="Arial" panose="020B0604020202020204" pitchFamily="34" charset="0"/>
              </a:rPr>
              <a:pPr defTabSz="990511" fontAlgn="base">
                <a:spcBef>
                  <a:spcPct val="0"/>
                </a:spcBef>
                <a:spcAft>
                  <a:spcPct val="0"/>
                </a:spcAft>
                <a:defRPr/>
              </a:pPr>
              <a:t>20</a:t>
            </a:fld>
            <a:endParaRPr lang="en-US" altLang="en-US" sz="1400">
              <a:solidFill>
                <a:prstClr val="black"/>
              </a:solidFill>
              <a:latin typeface="Times New Roman" panose="02020603050405020304" pitchFamily="18" charset="0"/>
              <a:cs typeface="Arial" panose="020B0604020202020204" pitchFamily="34" charset="0"/>
            </a:endParaRPr>
          </a:p>
        </p:txBody>
      </p:sp>
      <p:sp>
        <p:nvSpPr>
          <p:cNvPr id="7" name="Footer Placeholder 6">
            <a:extLst>
              <a:ext uri="{FF2B5EF4-FFF2-40B4-BE49-F238E27FC236}">
                <a16:creationId xmlns:a16="http://schemas.microsoft.com/office/drawing/2014/main" id="{7D8C0EE5-56AE-8BB5-B35C-77E2B00E2CBB}"/>
              </a:ext>
            </a:extLst>
          </p:cNvPr>
          <p:cNvSpPr>
            <a:spLocks noGrp="1"/>
          </p:cNvSpPr>
          <p:nvPr>
            <p:ph type="ftr" sz="quarter" idx="4"/>
          </p:nvPr>
        </p:nvSpPr>
        <p:spPr/>
        <p:txBody>
          <a:bodyPr/>
          <a:lstStyle/>
          <a:p>
            <a:r>
              <a:rPr lang="en-US"/>
              <a:t>Randy Childs</a:t>
            </a:r>
          </a:p>
        </p:txBody>
      </p:sp>
    </p:spTree>
    <p:extLst>
      <p:ext uri="{BB962C8B-B14F-4D97-AF65-F5344CB8AC3E}">
        <p14:creationId xmlns:p14="http://schemas.microsoft.com/office/powerpoint/2010/main" val="13746819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B6C428-70FE-51B5-FD1D-6FE9D6C448EE}"/>
            </a:ext>
          </a:extLst>
        </p:cNvPr>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D10488D3-0E01-640E-A5AB-B620F08EAAA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950AB9CB-341A-1C98-52AF-F0C0F1DEE96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6388" name="Slide Number Placeholder 3">
            <a:extLst>
              <a:ext uri="{FF2B5EF4-FFF2-40B4-BE49-F238E27FC236}">
                <a16:creationId xmlns:a16="http://schemas.microsoft.com/office/drawing/2014/main" id="{9E714094-C3A5-47F0-1181-923AFD54680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600">
                <a:solidFill>
                  <a:schemeClr val="tx1"/>
                </a:solidFill>
                <a:latin typeface="Times New Roman" panose="02020603050405020304" pitchFamily="18" charset="0"/>
              </a:defRPr>
            </a:lvl1pPr>
            <a:lvl2pPr marL="804790" indent="-309534" eaLnBrk="0" hangingPunct="0">
              <a:defRPr sz="2600">
                <a:solidFill>
                  <a:schemeClr val="tx1"/>
                </a:solidFill>
                <a:latin typeface="Times New Roman" panose="02020603050405020304" pitchFamily="18" charset="0"/>
              </a:defRPr>
            </a:lvl2pPr>
            <a:lvl3pPr marL="1238140" indent="-247628" eaLnBrk="0" hangingPunct="0">
              <a:defRPr sz="2600">
                <a:solidFill>
                  <a:schemeClr val="tx1"/>
                </a:solidFill>
                <a:latin typeface="Times New Roman" panose="02020603050405020304" pitchFamily="18" charset="0"/>
              </a:defRPr>
            </a:lvl3pPr>
            <a:lvl4pPr marL="1733396" indent="-247628" eaLnBrk="0" hangingPunct="0">
              <a:defRPr sz="2600">
                <a:solidFill>
                  <a:schemeClr val="tx1"/>
                </a:solidFill>
                <a:latin typeface="Times New Roman" panose="02020603050405020304" pitchFamily="18" charset="0"/>
              </a:defRPr>
            </a:lvl4pPr>
            <a:lvl5pPr marL="2228651" indent="-247628" eaLnBrk="0" hangingPunct="0">
              <a:defRPr sz="2600">
                <a:solidFill>
                  <a:schemeClr val="tx1"/>
                </a:solidFill>
                <a:latin typeface="Times New Roman" panose="02020603050405020304" pitchFamily="18" charset="0"/>
              </a:defRPr>
            </a:lvl5pPr>
            <a:lvl6pPr marL="2723907" indent="-247628" eaLnBrk="0" fontAlgn="base" hangingPunct="0">
              <a:spcBef>
                <a:spcPct val="0"/>
              </a:spcBef>
              <a:spcAft>
                <a:spcPct val="0"/>
              </a:spcAft>
              <a:defRPr sz="2600">
                <a:solidFill>
                  <a:schemeClr val="tx1"/>
                </a:solidFill>
                <a:latin typeface="Times New Roman" panose="02020603050405020304" pitchFamily="18" charset="0"/>
              </a:defRPr>
            </a:lvl6pPr>
            <a:lvl7pPr marL="3219163" indent="-247628" eaLnBrk="0" fontAlgn="base" hangingPunct="0">
              <a:spcBef>
                <a:spcPct val="0"/>
              </a:spcBef>
              <a:spcAft>
                <a:spcPct val="0"/>
              </a:spcAft>
              <a:defRPr sz="2600">
                <a:solidFill>
                  <a:schemeClr val="tx1"/>
                </a:solidFill>
                <a:latin typeface="Times New Roman" panose="02020603050405020304" pitchFamily="18" charset="0"/>
              </a:defRPr>
            </a:lvl7pPr>
            <a:lvl8pPr marL="3714418" indent="-247628" eaLnBrk="0" fontAlgn="base" hangingPunct="0">
              <a:spcBef>
                <a:spcPct val="0"/>
              </a:spcBef>
              <a:spcAft>
                <a:spcPct val="0"/>
              </a:spcAft>
              <a:defRPr sz="2600">
                <a:solidFill>
                  <a:schemeClr val="tx1"/>
                </a:solidFill>
                <a:latin typeface="Times New Roman" panose="02020603050405020304" pitchFamily="18" charset="0"/>
              </a:defRPr>
            </a:lvl8pPr>
            <a:lvl9pPr marL="4209674" indent="-247628" eaLnBrk="0" fontAlgn="base" hangingPunct="0">
              <a:spcBef>
                <a:spcPct val="0"/>
              </a:spcBef>
              <a:spcAft>
                <a:spcPct val="0"/>
              </a:spcAft>
              <a:defRPr sz="2600">
                <a:solidFill>
                  <a:schemeClr val="tx1"/>
                </a:solidFill>
                <a:latin typeface="Times New Roman" panose="02020603050405020304" pitchFamily="18" charset="0"/>
              </a:defRPr>
            </a:lvl9pPr>
          </a:lstStyle>
          <a:p>
            <a:pPr defTabSz="990511" eaLnBrk="1" fontAlgn="base" hangingPunct="1">
              <a:spcBef>
                <a:spcPct val="0"/>
              </a:spcBef>
              <a:spcAft>
                <a:spcPct val="0"/>
              </a:spcAft>
              <a:defRPr/>
            </a:pPr>
            <a:fld id="{709B2543-2FA8-485A-8271-2629632AF336}" type="slidenum">
              <a:rPr lang="en-US" altLang="en-US" sz="1400">
                <a:solidFill>
                  <a:prstClr val="black"/>
                </a:solidFill>
                <a:cs typeface="Arial" panose="020B0604020202020204" pitchFamily="34" charset="0"/>
              </a:rPr>
              <a:pPr defTabSz="990511" eaLnBrk="1" fontAlgn="base" hangingPunct="1">
                <a:spcBef>
                  <a:spcPct val="0"/>
                </a:spcBef>
                <a:spcAft>
                  <a:spcPct val="0"/>
                </a:spcAft>
                <a:defRPr/>
              </a:pPr>
              <a:t>2</a:t>
            </a:fld>
            <a:endParaRPr lang="en-US" altLang="en-US" sz="1400">
              <a:solidFill>
                <a:prstClr val="black"/>
              </a:solidFill>
              <a:cs typeface="Arial" panose="020B0604020202020204" pitchFamily="34" charset="0"/>
            </a:endParaRPr>
          </a:p>
        </p:txBody>
      </p:sp>
      <p:sp>
        <p:nvSpPr>
          <p:cNvPr id="16389" name="Date Placeholder 4">
            <a:extLst>
              <a:ext uri="{FF2B5EF4-FFF2-40B4-BE49-F238E27FC236}">
                <a16:creationId xmlns:a16="http://schemas.microsoft.com/office/drawing/2014/main" id="{1C1B6C49-91EC-1719-A035-FEA0095E98F4}"/>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defRPr sz="2600">
                <a:solidFill>
                  <a:schemeClr val="tx1"/>
                </a:solidFill>
                <a:latin typeface="Times New Roman" panose="02020603050405020304" pitchFamily="18" charset="0"/>
              </a:defRPr>
            </a:lvl1pPr>
            <a:lvl2pPr marL="804790" indent="-309534" eaLnBrk="0" hangingPunct="0">
              <a:defRPr sz="2600">
                <a:solidFill>
                  <a:schemeClr val="tx1"/>
                </a:solidFill>
                <a:latin typeface="Times New Roman" panose="02020603050405020304" pitchFamily="18" charset="0"/>
              </a:defRPr>
            </a:lvl2pPr>
            <a:lvl3pPr marL="1238140" indent="-247628" eaLnBrk="0" hangingPunct="0">
              <a:defRPr sz="2600">
                <a:solidFill>
                  <a:schemeClr val="tx1"/>
                </a:solidFill>
                <a:latin typeface="Times New Roman" panose="02020603050405020304" pitchFamily="18" charset="0"/>
              </a:defRPr>
            </a:lvl3pPr>
            <a:lvl4pPr marL="1733396" indent="-247628" eaLnBrk="0" hangingPunct="0">
              <a:defRPr sz="2600">
                <a:solidFill>
                  <a:schemeClr val="tx1"/>
                </a:solidFill>
                <a:latin typeface="Times New Roman" panose="02020603050405020304" pitchFamily="18" charset="0"/>
              </a:defRPr>
            </a:lvl4pPr>
            <a:lvl5pPr marL="2228651" indent="-247628" eaLnBrk="0" hangingPunct="0">
              <a:defRPr sz="2600">
                <a:solidFill>
                  <a:schemeClr val="tx1"/>
                </a:solidFill>
                <a:latin typeface="Times New Roman" panose="02020603050405020304" pitchFamily="18" charset="0"/>
              </a:defRPr>
            </a:lvl5pPr>
            <a:lvl6pPr marL="2723907" indent="-247628" eaLnBrk="0" fontAlgn="base" hangingPunct="0">
              <a:spcBef>
                <a:spcPct val="0"/>
              </a:spcBef>
              <a:spcAft>
                <a:spcPct val="0"/>
              </a:spcAft>
              <a:defRPr sz="2600">
                <a:solidFill>
                  <a:schemeClr val="tx1"/>
                </a:solidFill>
                <a:latin typeface="Times New Roman" panose="02020603050405020304" pitchFamily="18" charset="0"/>
              </a:defRPr>
            </a:lvl6pPr>
            <a:lvl7pPr marL="3219163" indent="-247628" eaLnBrk="0" fontAlgn="base" hangingPunct="0">
              <a:spcBef>
                <a:spcPct val="0"/>
              </a:spcBef>
              <a:spcAft>
                <a:spcPct val="0"/>
              </a:spcAft>
              <a:defRPr sz="2600">
                <a:solidFill>
                  <a:schemeClr val="tx1"/>
                </a:solidFill>
                <a:latin typeface="Times New Roman" panose="02020603050405020304" pitchFamily="18" charset="0"/>
              </a:defRPr>
            </a:lvl7pPr>
            <a:lvl8pPr marL="3714418" indent="-247628" eaLnBrk="0" fontAlgn="base" hangingPunct="0">
              <a:spcBef>
                <a:spcPct val="0"/>
              </a:spcBef>
              <a:spcAft>
                <a:spcPct val="0"/>
              </a:spcAft>
              <a:defRPr sz="2600">
                <a:solidFill>
                  <a:schemeClr val="tx1"/>
                </a:solidFill>
                <a:latin typeface="Times New Roman" panose="02020603050405020304" pitchFamily="18" charset="0"/>
              </a:defRPr>
            </a:lvl8pPr>
            <a:lvl9pPr marL="4209674" indent="-247628" eaLnBrk="0" fontAlgn="base" hangingPunct="0">
              <a:spcBef>
                <a:spcPct val="0"/>
              </a:spcBef>
              <a:spcAft>
                <a:spcPct val="0"/>
              </a:spcAft>
              <a:defRPr sz="2600">
                <a:solidFill>
                  <a:schemeClr val="tx1"/>
                </a:solidFill>
                <a:latin typeface="Times New Roman" panose="02020603050405020304" pitchFamily="18" charset="0"/>
              </a:defRPr>
            </a:lvl9pPr>
          </a:lstStyle>
          <a:p>
            <a:pPr defTabSz="990511" eaLnBrk="1" fontAlgn="base" hangingPunct="1">
              <a:spcBef>
                <a:spcPct val="0"/>
              </a:spcBef>
              <a:spcAft>
                <a:spcPct val="0"/>
              </a:spcAft>
              <a:defRPr/>
            </a:pPr>
            <a:r>
              <a:rPr lang="en-US" altLang="en-US" sz="1400">
                <a:solidFill>
                  <a:prstClr val="black"/>
                </a:solidFill>
              </a:rPr>
              <a:t>7/27/2025 am</a:t>
            </a:r>
          </a:p>
        </p:txBody>
      </p:sp>
      <p:sp>
        <p:nvSpPr>
          <p:cNvPr id="2" name="Header Placeholder 1">
            <a:extLst>
              <a:ext uri="{FF2B5EF4-FFF2-40B4-BE49-F238E27FC236}">
                <a16:creationId xmlns:a16="http://schemas.microsoft.com/office/drawing/2014/main" id="{B504238D-E11C-E882-A110-B77C052C63DB}"/>
              </a:ext>
            </a:extLst>
          </p:cNvPr>
          <p:cNvSpPr>
            <a:spLocks noGrp="1"/>
          </p:cNvSpPr>
          <p:nvPr>
            <p:ph type="hdr" sz="quarter"/>
          </p:nvPr>
        </p:nvSpPr>
        <p:spPr/>
        <p:txBody>
          <a:bodyPr/>
          <a:lstStyle/>
          <a:p>
            <a:pPr defTabSz="990511" fontAlgn="base">
              <a:spcBef>
                <a:spcPct val="0"/>
              </a:spcBef>
              <a:spcAft>
                <a:spcPct val="0"/>
              </a:spcAft>
              <a:defRPr/>
            </a:pPr>
            <a:r>
              <a:rPr lang="en-US" sz="1400">
                <a:solidFill>
                  <a:prstClr val="black"/>
                </a:solidFill>
                <a:latin typeface="Times New Roman" charset="0"/>
              </a:rPr>
              <a:t>Randy Childs</a:t>
            </a:r>
          </a:p>
        </p:txBody>
      </p:sp>
      <p:sp>
        <p:nvSpPr>
          <p:cNvPr id="3" name="Footer Placeholder 2">
            <a:extLst>
              <a:ext uri="{FF2B5EF4-FFF2-40B4-BE49-F238E27FC236}">
                <a16:creationId xmlns:a16="http://schemas.microsoft.com/office/drawing/2014/main" id="{9CD73488-6103-D98A-FA3A-701937D4FB5D}"/>
              </a:ext>
            </a:extLst>
          </p:cNvPr>
          <p:cNvSpPr>
            <a:spLocks noGrp="1"/>
          </p:cNvSpPr>
          <p:nvPr>
            <p:ph type="ftr" sz="quarter" idx="4"/>
          </p:nvPr>
        </p:nvSpPr>
        <p:spPr/>
        <p:txBody>
          <a:bodyPr/>
          <a:lstStyle/>
          <a:p>
            <a:r>
              <a:rPr lang="en-US"/>
              <a:t>Randy Childs</a:t>
            </a:r>
          </a:p>
        </p:txBody>
      </p:sp>
    </p:spTree>
    <p:extLst>
      <p:ext uri="{BB962C8B-B14F-4D97-AF65-F5344CB8AC3E}">
        <p14:creationId xmlns:p14="http://schemas.microsoft.com/office/powerpoint/2010/main" val="17133965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Titus 2:13 </a:t>
            </a:r>
            <a:r>
              <a:rPr lang="en-US" b="1" baseline="30000" dirty="0"/>
              <a:t> </a:t>
            </a:r>
            <a:endParaRPr lang="en-US" dirty="0"/>
          </a:p>
        </p:txBody>
      </p:sp>
      <p:sp>
        <p:nvSpPr>
          <p:cNvPr id="4" name="Header Placeholder 3"/>
          <p:cNvSpPr>
            <a:spLocks noGrp="1"/>
          </p:cNvSpPr>
          <p:nvPr>
            <p:ph type="hdr" sz="quarter"/>
          </p:nvPr>
        </p:nvSpPr>
        <p:spPr/>
        <p:txBody>
          <a:bodyPr/>
          <a:lstStyle/>
          <a:p>
            <a:pPr defTabSz="990511" fontAlgn="base">
              <a:spcBef>
                <a:spcPct val="0"/>
              </a:spcBef>
              <a:spcAft>
                <a:spcPct val="0"/>
              </a:spcAft>
              <a:defRPr/>
            </a:pPr>
            <a:r>
              <a:rPr lang="en-US" sz="1400">
                <a:solidFill>
                  <a:prstClr val="black"/>
                </a:solidFill>
                <a:latin typeface="Times New Roman" charset="0"/>
              </a:rPr>
              <a:t>Randy Childs</a:t>
            </a:r>
          </a:p>
        </p:txBody>
      </p:sp>
      <p:sp>
        <p:nvSpPr>
          <p:cNvPr id="5" name="Date Placeholder 4"/>
          <p:cNvSpPr>
            <a:spLocks noGrp="1"/>
          </p:cNvSpPr>
          <p:nvPr>
            <p:ph type="dt" idx="1"/>
          </p:nvPr>
        </p:nvSpPr>
        <p:spPr/>
        <p:txBody>
          <a:bodyPr/>
          <a:lstStyle/>
          <a:p>
            <a:pPr defTabSz="990511" fontAlgn="base">
              <a:spcBef>
                <a:spcPct val="0"/>
              </a:spcBef>
              <a:spcAft>
                <a:spcPct val="0"/>
              </a:spcAft>
              <a:defRPr/>
            </a:pPr>
            <a:r>
              <a:rPr lang="en-US" sz="1400">
                <a:solidFill>
                  <a:prstClr val="black"/>
                </a:solidFill>
                <a:latin typeface="Times New Roman" charset="0"/>
              </a:rPr>
              <a:t>7/27/2025 am</a:t>
            </a:r>
          </a:p>
        </p:txBody>
      </p:sp>
      <p:sp>
        <p:nvSpPr>
          <p:cNvPr id="6" name="Slide Number Placeholder 5"/>
          <p:cNvSpPr>
            <a:spLocks noGrp="1"/>
          </p:cNvSpPr>
          <p:nvPr>
            <p:ph type="sldNum" sz="quarter" idx="5"/>
          </p:nvPr>
        </p:nvSpPr>
        <p:spPr/>
        <p:txBody>
          <a:bodyPr/>
          <a:lstStyle/>
          <a:p>
            <a:pPr defTabSz="990511" fontAlgn="base">
              <a:spcBef>
                <a:spcPct val="0"/>
              </a:spcBef>
              <a:spcAft>
                <a:spcPct val="0"/>
              </a:spcAft>
              <a:defRPr/>
            </a:pPr>
            <a:fld id="{A30E09AE-6281-411C-A6B4-39F715E51DF0}" type="slidenum">
              <a:rPr lang="en-US" altLang="en-US" sz="1400">
                <a:solidFill>
                  <a:prstClr val="black"/>
                </a:solidFill>
                <a:latin typeface="Times New Roman" panose="02020603050405020304" pitchFamily="18" charset="0"/>
                <a:cs typeface="Arial" panose="020B0604020202020204" pitchFamily="34" charset="0"/>
              </a:rPr>
              <a:pPr defTabSz="990511" fontAlgn="base">
                <a:spcBef>
                  <a:spcPct val="0"/>
                </a:spcBef>
                <a:spcAft>
                  <a:spcPct val="0"/>
                </a:spcAft>
                <a:defRPr/>
              </a:pPr>
              <a:t>21</a:t>
            </a:fld>
            <a:endParaRPr lang="en-US" altLang="en-US" sz="1400">
              <a:solidFill>
                <a:prstClr val="black"/>
              </a:solidFill>
              <a:latin typeface="Times New Roman" panose="02020603050405020304" pitchFamily="18" charset="0"/>
              <a:cs typeface="Arial" panose="020B0604020202020204" pitchFamily="34" charset="0"/>
            </a:endParaRPr>
          </a:p>
        </p:txBody>
      </p:sp>
      <p:sp>
        <p:nvSpPr>
          <p:cNvPr id="7" name="Footer Placeholder 6">
            <a:extLst>
              <a:ext uri="{FF2B5EF4-FFF2-40B4-BE49-F238E27FC236}">
                <a16:creationId xmlns:a16="http://schemas.microsoft.com/office/drawing/2014/main" id="{28671788-DBC3-0AD0-012F-EB3DC6B21C94}"/>
              </a:ext>
            </a:extLst>
          </p:cNvPr>
          <p:cNvSpPr>
            <a:spLocks noGrp="1"/>
          </p:cNvSpPr>
          <p:nvPr>
            <p:ph type="ftr" sz="quarter" idx="4"/>
          </p:nvPr>
        </p:nvSpPr>
        <p:spPr/>
        <p:txBody>
          <a:bodyPr/>
          <a:lstStyle/>
          <a:p>
            <a:r>
              <a:rPr lang="en-US"/>
              <a:t>Randy Childs</a:t>
            </a:r>
          </a:p>
        </p:txBody>
      </p:sp>
    </p:spTree>
    <p:extLst>
      <p:ext uri="{BB962C8B-B14F-4D97-AF65-F5344CB8AC3E}">
        <p14:creationId xmlns:p14="http://schemas.microsoft.com/office/powerpoint/2010/main" val="4948086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pPr defTabSz="990511" fontAlgn="base">
              <a:spcBef>
                <a:spcPct val="0"/>
              </a:spcBef>
              <a:spcAft>
                <a:spcPct val="0"/>
              </a:spcAft>
              <a:defRPr/>
            </a:pPr>
            <a:r>
              <a:rPr lang="en-US" sz="1400">
                <a:solidFill>
                  <a:prstClr val="black"/>
                </a:solidFill>
                <a:latin typeface="Times New Roman" charset="0"/>
              </a:rPr>
              <a:t>Randy Childs</a:t>
            </a:r>
          </a:p>
        </p:txBody>
      </p:sp>
      <p:sp>
        <p:nvSpPr>
          <p:cNvPr id="5" name="Date Placeholder 4"/>
          <p:cNvSpPr>
            <a:spLocks noGrp="1"/>
          </p:cNvSpPr>
          <p:nvPr>
            <p:ph type="dt" idx="1"/>
          </p:nvPr>
        </p:nvSpPr>
        <p:spPr/>
        <p:txBody>
          <a:bodyPr/>
          <a:lstStyle/>
          <a:p>
            <a:pPr defTabSz="990511" fontAlgn="base">
              <a:spcBef>
                <a:spcPct val="0"/>
              </a:spcBef>
              <a:spcAft>
                <a:spcPct val="0"/>
              </a:spcAft>
              <a:defRPr/>
            </a:pPr>
            <a:r>
              <a:rPr lang="en-US" sz="1400">
                <a:solidFill>
                  <a:prstClr val="black"/>
                </a:solidFill>
                <a:latin typeface="Times New Roman" charset="0"/>
              </a:rPr>
              <a:t>7/27/2025 am</a:t>
            </a:r>
          </a:p>
        </p:txBody>
      </p:sp>
      <p:sp>
        <p:nvSpPr>
          <p:cNvPr id="6" name="Slide Number Placeholder 5"/>
          <p:cNvSpPr>
            <a:spLocks noGrp="1"/>
          </p:cNvSpPr>
          <p:nvPr>
            <p:ph type="sldNum" sz="quarter" idx="5"/>
          </p:nvPr>
        </p:nvSpPr>
        <p:spPr/>
        <p:txBody>
          <a:bodyPr/>
          <a:lstStyle/>
          <a:p>
            <a:pPr defTabSz="990511" fontAlgn="base">
              <a:spcBef>
                <a:spcPct val="0"/>
              </a:spcBef>
              <a:spcAft>
                <a:spcPct val="0"/>
              </a:spcAft>
              <a:defRPr/>
            </a:pPr>
            <a:fld id="{A30E09AE-6281-411C-A6B4-39F715E51DF0}" type="slidenum">
              <a:rPr lang="en-US" altLang="en-US" sz="1400">
                <a:solidFill>
                  <a:prstClr val="black"/>
                </a:solidFill>
                <a:latin typeface="Times New Roman" panose="02020603050405020304" pitchFamily="18" charset="0"/>
                <a:cs typeface="Arial" panose="020B0604020202020204" pitchFamily="34" charset="0"/>
              </a:rPr>
              <a:pPr defTabSz="990511" fontAlgn="base">
                <a:spcBef>
                  <a:spcPct val="0"/>
                </a:spcBef>
                <a:spcAft>
                  <a:spcPct val="0"/>
                </a:spcAft>
                <a:defRPr/>
              </a:pPr>
              <a:t>22</a:t>
            </a:fld>
            <a:endParaRPr lang="en-US" altLang="en-US" sz="1400">
              <a:solidFill>
                <a:prstClr val="black"/>
              </a:solidFill>
              <a:latin typeface="Times New Roman" panose="02020603050405020304" pitchFamily="18" charset="0"/>
              <a:cs typeface="Arial" panose="020B0604020202020204" pitchFamily="34" charset="0"/>
            </a:endParaRPr>
          </a:p>
        </p:txBody>
      </p:sp>
      <p:sp>
        <p:nvSpPr>
          <p:cNvPr id="7" name="Footer Placeholder 6">
            <a:extLst>
              <a:ext uri="{FF2B5EF4-FFF2-40B4-BE49-F238E27FC236}">
                <a16:creationId xmlns:a16="http://schemas.microsoft.com/office/drawing/2014/main" id="{C5912A5B-CA26-938D-5071-5475F95D9D17}"/>
              </a:ext>
            </a:extLst>
          </p:cNvPr>
          <p:cNvSpPr>
            <a:spLocks noGrp="1"/>
          </p:cNvSpPr>
          <p:nvPr>
            <p:ph type="ftr" sz="quarter" idx="4"/>
          </p:nvPr>
        </p:nvSpPr>
        <p:spPr/>
        <p:txBody>
          <a:bodyPr/>
          <a:lstStyle/>
          <a:p>
            <a:r>
              <a:rPr lang="en-US"/>
              <a:t>Randy Childs</a:t>
            </a:r>
          </a:p>
        </p:txBody>
      </p:sp>
    </p:spTree>
    <p:extLst>
      <p:ext uri="{BB962C8B-B14F-4D97-AF65-F5344CB8AC3E}">
        <p14:creationId xmlns:p14="http://schemas.microsoft.com/office/powerpoint/2010/main" val="22642847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D68BB-4C14-2F35-37B4-FB0C0D6516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C4203C-2CC1-01BE-FE5D-083492FACD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975699-6880-AC98-02B0-072FBDA644A5}"/>
              </a:ext>
            </a:extLst>
          </p:cNvPr>
          <p:cNvSpPr>
            <a:spLocks noGrp="1"/>
          </p:cNvSpPr>
          <p:nvPr>
            <p:ph type="body" idx="1"/>
          </p:nvPr>
        </p:nvSpPr>
        <p:spPr/>
        <p:txBody>
          <a:bodyPr/>
          <a:lstStyle/>
          <a:p>
            <a:r>
              <a:rPr lang="en-US" dirty="0"/>
              <a:t>Titus 2:14 </a:t>
            </a:r>
            <a:r>
              <a:rPr lang="en-US" b="1" baseline="30000" dirty="0"/>
              <a:t> </a:t>
            </a:r>
            <a:r>
              <a:rPr lang="en-US" dirty="0"/>
              <a:t>who gave Himself for us, that He might redeem us from every lawless deed and purify for Himself </a:t>
            </a:r>
            <a:r>
              <a:rPr lang="en-US" i="1" dirty="0"/>
              <a:t>His</a:t>
            </a:r>
            <a:r>
              <a:rPr lang="en-US" dirty="0"/>
              <a:t> own special people, zealous for good works.</a:t>
            </a:r>
          </a:p>
          <a:p>
            <a:endParaRPr lang="en-US" dirty="0"/>
          </a:p>
          <a:p>
            <a:r>
              <a:rPr lang="en-US" dirty="0"/>
              <a:t>Exodus 19:5 </a:t>
            </a:r>
            <a:r>
              <a:rPr lang="en-US" b="1" baseline="30000" dirty="0"/>
              <a:t> </a:t>
            </a:r>
            <a:r>
              <a:rPr lang="en-US" dirty="0"/>
              <a:t>Now therefore, if you will indeed obey My voice and keep My covenant, then you shall be a special treasure to Me above all people; for all the earth </a:t>
            </a:r>
            <a:r>
              <a:rPr lang="en-US" i="1" dirty="0"/>
              <a:t>is</a:t>
            </a:r>
            <a:r>
              <a:rPr lang="en-US" dirty="0"/>
              <a:t> Mine.</a:t>
            </a:r>
          </a:p>
          <a:p>
            <a:endParaRPr lang="en-US" baseline="30000" dirty="0"/>
          </a:p>
          <a:p>
            <a:r>
              <a:rPr lang="en-US" dirty="0"/>
              <a:t>Deuteronomy 7:6 For you </a:t>
            </a:r>
            <a:r>
              <a:rPr lang="en-US" i="1" dirty="0"/>
              <a:t>are</a:t>
            </a:r>
            <a:r>
              <a:rPr lang="en-US" dirty="0"/>
              <a:t> a holy people to the </a:t>
            </a:r>
            <a:r>
              <a:rPr lang="en-US" cap="small" dirty="0"/>
              <a:t>Lord</a:t>
            </a:r>
            <a:r>
              <a:rPr lang="en-US" dirty="0"/>
              <a:t> your God; the </a:t>
            </a:r>
            <a:r>
              <a:rPr lang="en-US" cap="small" dirty="0"/>
              <a:t>Lord</a:t>
            </a:r>
            <a:r>
              <a:rPr lang="en-US" dirty="0"/>
              <a:t> your God has chosen you to be a people for Himself, a special treasure above all the peoples on the face of the earth.</a:t>
            </a:r>
          </a:p>
          <a:p>
            <a:endParaRPr lang="en-US" dirty="0"/>
          </a:p>
          <a:p>
            <a:r>
              <a:rPr lang="en-US" dirty="0"/>
              <a:t>Deuteronomy 14:2 For you </a:t>
            </a:r>
            <a:r>
              <a:rPr lang="en-US" i="1" dirty="0"/>
              <a:t>are</a:t>
            </a:r>
            <a:r>
              <a:rPr lang="en-US" dirty="0"/>
              <a:t> a holy people to the </a:t>
            </a:r>
            <a:r>
              <a:rPr lang="en-US" cap="small" dirty="0"/>
              <a:t>Lord</a:t>
            </a:r>
            <a:r>
              <a:rPr lang="en-US" dirty="0"/>
              <a:t> your God, and the </a:t>
            </a:r>
            <a:r>
              <a:rPr lang="en-US" cap="small" dirty="0"/>
              <a:t>Lord</a:t>
            </a:r>
            <a:r>
              <a:rPr lang="en-US" dirty="0"/>
              <a:t> has chosen you to be a people for Himself, a special treasure above all the peoples who </a:t>
            </a:r>
            <a:r>
              <a:rPr lang="en-US" i="1" dirty="0"/>
              <a:t>are</a:t>
            </a:r>
            <a:r>
              <a:rPr lang="en-US" dirty="0"/>
              <a:t> on the face of the earth.</a:t>
            </a:r>
          </a:p>
        </p:txBody>
      </p:sp>
      <p:sp>
        <p:nvSpPr>
          <p:cNvPr id="4" name="Header Placeholder 3">
            <a:extLst>
              <a:ext uri="{FF2B5EF4-FFF2-40B4-BE49-F238E27FC236}">
                <a16:creationId xmlns:a16="http://schemas.microsoft.com/office/drawing/2014/main" id="{1AE09026-1A33-2031-4AC1-66557BC44671}"/>
              </a:ext>
            </a:extLst>
          </p:cNvPr>
          <p:cNvSpPr>
            <a:spLocks noGrp="1"/>
          </p:cNvSpPr>
          <p:nvPr>
            <p:ph type="hdr" sz="quarter"/>
          </p:nvPr>
        </p:nvSpPr>
        <p:spPr/>
        <p:txBody>
          <a:bodyPr/>
          <a:lstStyle/>
          <a:p>
            <a:pPr defTabSz="990511" fontAlgn="base">
              <a:spcBef>
                <a:spcPct val="0"/>
              </a:spcBef>
              <a:spcAft>
                <a:spcPct val="0"/>
              </a:spcAft>
              <a:defRPr/>
            </a:pPr>
            <a:r>
              <a:rPr lang="en-US" sz="1400">
                <a:solidFill>
                  <a:prstClr val="black"/>
                </a:solidFill>
                <a:latin typeface="Times New Roman" charset="0"/>
              </a:rPr>
              <a:t>Randy Childs</a:t>
            </a:r>
          </a:p>
        </p:txBody>
      </p:sp>
      <p:sp>
        <p:nvSpPr>
          <p:cNvPr id="5" name="Date Placeholder 4">
            <a:extLst>
              <a:ext uri="{FF2B5EF4-FFF2-40B4-BE49-F238E27FC236}">
                <a16:creationId xmlns:a16="http://schemas.microsoft.com/office/drawing/2014/main" id="{873EF484-5104-F4B8-E58D-4A2421495150}"/>
              </a:ext>
            </a:extLst>
          </p:cNvPr>
          <p:cNvSpPr>
            <a:spLocks noGrp="1"/>
          </p:cNvSpPr>
          <p:nvPr>
            <p:ph type="dt" idx="1"/>
          </p:nvPr>
        </p:nvSpPr>
        <p:spPr/>
        <p:txBody>
          <a:bodyPr/>
          <a:lstStyle/>
          <a:p>
            <a:pPr defTabSz="990511" fontAlgn="base">
              <a:spcBef>
                <a:spcPct val="0"/>
              </a:spcBef>
              <a:spcAft>
                <a:spcPct val="0"/>
              </a:spcAft>
              <a:defRPr/>
            </a:pPr>
            <a:r>
              <a:rPr lang="en-US" sz="1400">
                <a:solidFill>
                  <a:prstClr val="black"/>
                </a:solidFill>
                <a:latin typeface="Times New Roman" charset="0"/>
              </a:rPr>
              <a:t>7/27/2025 am</a:t>
            </a:r>
          </a:p>
        </p:txBody>
      </p:sp>
      <p:sp>
        <p:nvSpPr>
          <p:cNvPr id="6" name="Slide Number Placeholder 5">
            <a:extLst>
              <a:ext uri="{FF2B5EF4-FFF2-40B4-BE49-F238E27FC236}">
                <a16:creationId xmlns:a16="http://schemas.microsoft.com/office/drawing/2014/main" id="{EDE18FA9-DC52-ED9B-D0DB-C6C0FE660DFC}"/>
              </a:ext>
            </a:extLst>
          </p:cNvPr>
          <p:cNvSpPr>
            <a:spLocks noGrp="1"/>
          </p:cNvSpPr>
          <p:nvPr>
            <p:ph type="sldNum" sz="quarter" idx="5"/>
          </p:nvPr>
        </p:nvSpPr>
        <p:spPr/>
        <p:txBody>
          <a:bodyPr/>
          <a:lstStyle/>
          <a:p>
            <a:pPr defTabSz="990511" fontAlgn="base">
              <a:spcBef>
                <a:spcPct val="0"/>
              </a:spcBef>
              <a:spcAft>
                <a:spcPct val="0"/>
              </a:spcAft>
              <a:defRPr/>
            </a:pPr>
            <a:fld id="{A30E09AE-6281-411C-A6B4-39F715E51DF0}" type="slidenum">
              <a:rPr lang="en-US" altLang="en-US" sz="1400">
                <a:solidFill>
                  <a:prstClr val="black"/>
                </a:solidFill>
                <a:latin typeface="Times New Roman" panose="02020603050405020304" pitchFamily="18" charset="0"/>
                <a:cs typeface="Arial" panose="020B0604020202020204" pitchFamily="34" charset="0"/>
              </a:rPr>
              <a:pPr defTabSz="990511" fontAlgn="base">
                <a:spcBef>
                  <a:spcPct val="0"/>
                </a:spcBef>
                <a:spcAft>
                  <a:spcPct val="0"/>
                </a:spcAft>
                <a:defRPr/>
              </a:pPr>
              <a:t>23</a:t>
            </a:fld>
            <a:endParaRPr lang="en-US" altLang="en-US" sz="1400">
              <a:solidFill>
                <a:prstClr val="black"/>
              </a:solidFill>
              <a:latin typeface="Times New Roman" panose="02020603050405020304" pitchFamily="18" charset="0"/>
              <a:cs typeface="Arial" panose="020B0604020202020204" pitchFamily="34" charset="0"/>
            </a:endParaRPr>
          </a:p>
        </p:txBody>
      </p:sp>
      <p:sp>
        <p:nvSpPr>
          <p:cNvPr id="7" name="Footer Placeholder 6">
            <a:extLst>
              <a:ext uri="{FF2B5EF4-FFF2-40B4-BE49-F238E27FC236}">
                <a16:creationId xmlns:a16="http://schemas.microsoft.com/office/drawing/2014/main" id="{3D8218AA-7F41-20A0-F521-511EBA87207B}"/>
              </a:ext>
            </a:extLst>
          </p:cNvPr>
          <p:cNvSpPr>
            <a:spLocks noGrp="1"/>
          </p:cNvSpPr>
          <p:nvPr>
            <p:ph type="ftr" sz="quarter" idx="4"/>
          </p:nvPr>
        </p:nvSpPr>
        <p:spPr/>
        <p:txBody>
          <a:bodyPr/>
          <a:lstStyle/>
          <a:p>
            <a:r>
              <a:rPr lang="en-US"/>
              <a:t>Randy Childs</a:t>
            </a:r>
          </a:p>
        </p:txBody>
      </p:sp>
    </p:spTree>
    <p:extLst>
      <p:ext uri="{BB962C8B-B14F-4D97-AF65-F5344CB8AC3E}">
        <p14:creationId xmlns:p14="http://schemas.microsoft.com/office/powerpoint/2010/main" val="5307777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b="1" i="1" dirty="0">
                <a:solidFill>
                  <a:srgbClr val="FF0000"/>
                </a:solidFill>
                <a:latin typeface="Calibri" panose="020F0502020204030204" pitchFamily="34" charset="0"/>
                <a:cs typeface="Calibri" panose="020F0502020204030204" pitchFamily="34" charset="0"/>
              </a:rPr>
              <a:t>James 1:21-22 </a:t>
            </a:r>
            <a:r>
              <a:rPr lang="en-US" b="0" i="0" dirty="0">
                <a:solidFill>
                  <a:srgbClr val="000000"/>
                </a:solidFill>
                <a:effectLst/>
                <a:latin typeface="system-ui"/>
              </a:rPr>
              <a:t>Therefore, putting aside all filthiness and </a:t>
            </a:r>
            <a:r>
              <a:rPr lang="en-US" b="0" i="1" dirty="0">
                <a:solidFill>
                  <a:srgbClr val="000000"/>
                </a:solidFill>
                <a:effectLst/>
                <a:latin typeface="system-ui"/>
              </a:rPr>
              <a:t>all</a:t>
            </a:r>
            <a:r>
              <a:rPr lang="en-US" b="0" i="0" dirty="0">
                <a:solidFill>
                  <a:srgbClr val="000000"/>
                </a:solidFill>
                <a:effectLst/>
                <a:latin typeface="system-ui"/>
              </a:rPr>
              <a:t> that remains of wickedness, in humility receive the word implanted, which is able to save your souls. </a:t>
            </a:r>
            <a:r>
              <a:rPr lang="en-US" b="1" i="0" baseline="30000" dirty="0">
                <a:solidFill>
                  <a:srgbClr val="000000"/>
                </a:solidFill>
                <a:effectLst/>
                <a:latin typeface="system-ui"/>
              </a:rPr>
              <a:t>22 </a:t>
            </a:r>
            <a:r>
              <a:rPr lang="en-US" b="0" i="0" dirty="0">
                <a:solidFill>
                  <a:srgbClr val="000000"/>
                </a:solidFill>
                <a:effectLst/>
                <a:latin typeface="system-ui"/>
              </a:rPr>
              <a:t>But prove yourselves doers of the word, and not merely hearers who delude themselves.</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Romans 10:17 </a:t>
            </a:r>
            <a:r>
              <a:rPr lang="en-US" b="0" i="0" dirty="0">
                <a:solidFill>
                  <a:srgbClr val="000000"/>
                </a:solidFill>
                <a:effectLst/>
                <a:latin typeface="system-ui"/>
              </a:rPr>
              <a:t>So faith </a:t>
            </a:r>
            <a:r>
              <a:rPr lang="en-US" b="0" i="1" dirty="0">
                <a:solidFill>
                  <a:srgbClr val="000000"/>
                </a:solidFill>
                <a:effectLst/>
                <a:latin typeface="system-ui"/>
              </a:rPr>
              <a:t>comes</a:t>
            </a:r>
            <a:r>
              <a:rPr lang="en-US" b="0" i="0" dirty="0">
                <a:solidFill>
                  <a:srgbClr val="000000"/>
                </a:solidFill>
                <a:effectLst/>
                <a:latin typeface="system-ui"/>
              </a:rPr>
              <a:t> from hearing, and hearing by the word of Christ</a:t>
            </a:r>
          </a:p>
          <a:p>
            <a:endParaRPr lang="en-US" b="0" i="0" dirty="0">
              <a:solidFill>
                <a:srgbClr val="000000"/>
              </a:solidFill>
              <a:effectLst/>
              <a:latin typeface="system-ui"/>
            </a:endParaRPr>
          </a:p>
          <a:p>
            <a:r>
              <a:rPr lang="en-US" b="1" i="1" dirty="0">
                <a:solidFill>
                  <a:srgbClr val="FF0000"/>
                </a:solidFill>
                <a:latin typeface="Calibri" panose="020F0502020204030204" pitchFamily="34" charset="0"/>
                <a:cs typeface="Calibri" panose="020F0502020204030204" pitchFamily="34" charset="0"/>
              </a:rPr>
              <a:t>Romans 1:16 </a:t>
            </a:r>
            <a:r>
              <a:rPr lang="en-US" b="0" i="0" dirty="0">
                <a:solidFill>
                  <a:srgbClr val="000000"/>
                </a:solidFill>
                <a:effectLst/>
                <a:latin typeface="system-ui"/>
              </a:rPr>
              <a:t>For I am not ashamed of the gospel, for it is the power of God for salvation to everyone who believes, to the Jew first and also to the Greek. </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Hebrews 11:6 </a:t>
            </a:r>
            <a:r>
              <a:rPr lang="en-US" b="0" i="0" dirty="0">
                <a:solidFill>
                  <a:srgbClr val="000000"/>
                </a:solidFill>
                <a:effectLst/>
                <a:latin typeface="system-ui"/>
              </a:rPr>
              <a:t>And without faith it is impossible to please </a:t>
            </a:r>
            <a:r>
              <a:rPr lang="en-US" b="0" i="1" dirty="0">
                <a:solidFill>
                  <a:srgbClr val="000000"/>
                </a:solidFill>
                <a:effectLst/>
                <a:latin typeface="system-ui"/>
              </a:rPr>
              <a:t>Him</a:t>
            </a:r>
            <a:r>
              <a:rPr lang="en-US" b="0" i="0" dirty="0">
                <a:solidFill>
                  <a:srgbClr val="000000"/>
                </a:solidFill>
                <a:effectLst/>
                <a:latin typeface="system-ui"/>
              </a:rPr>
              <a:t>, for he who comes to God must believe that He is and </a:t>
            </a:r>
            <a:r>
              <a:rPr lang="en-US" b="0" i="1" dirty="0">
                <a:solidFill>
                  <a:srgbClr val="000000"/>
                </a:solidFill>
                <a:effectLst/>
                <a:latin typeface="system-ui"/>
              </a:rPr>
              <a:t>that</a:t>
            </a:r>
            <a:r>
              <a:rPr lang="en-US" b="0" i="0" dirty="0">
                <a:solidFill>
                  <a:srgbClr val="000000"/>
                </a:solidFill>
                <a:effectLst/>
                <a:latin typeface="system-ui"/>
              </a:rPr>
              <a:t> He is a rewarder of those who seek Him.</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Acts 17:30-31 </a:t>
            </a:r>
            <a:r>
              <a:rPr lang="en-US" b="0" i="0" dirty="0">
                <a:solidFill>
                  <a:srgbClr val="000000"/>
                </a:solidFill>
                <a:effectLst/>
                <a:latin typeface="system-ui"/>
              </a:rPr>
              <a:t>Therefore having overlooked the times of ignorance, God is now declaring to men that all </a:t>
            </a:r>
            <a:r>
              <a:rPr lang="en-US" b="0" i="1" dirty="0">
                <a:solidFill>
                  <a:srgbClr val="000000"/>
                </a:solidFill>
                <a:effectLst/>
                <a:latin typeface="system-ui"/>
              </a:rPr>
              <a:t>people</a:t>
            </a:r>
            <a:r>
              <a:rPr lang="en-US" b="0" i="0" dirty="0">
                <a:solidFill>
                  <a:srgbClr val="000000"/>
                </a:solidFill>
                <a:effectLst/>
                <a:latin typeface="system-ui"/>
              </a:rPr>
              <a:t> everywhere should repent, </a:t>
            </a:r>
            <a:r>
              <a:rPr lang="en-US" b="1" i="0" baseline="30000" dirty="0">
                <a:solidFill>
                  <a:srgbClr val="000000"/>
                </a:solidFill>
                <a:effectLst/>
                <a:latin typeface="system-ui"/>
              </a:rPr>
              <a:t>31 </a:t>
            </a:r>
            <a:r>
              <a:rPr lang="en-US" b="0" i="0" dirty="0">
                <a:solidFill>
                  <a:srgbClr val="000000"/>
                </a:solidFill>
                <a:effectLst/>
                <a:latin typeface="system-ui"/>
              </a:rPr>
              <a:t>because He has fixed a day in which He will judge the world in righteousness through a Man whom He has appointed, having furnished proof to all men by raising Him from the dead.”</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Luke 13:3 </a:t>
            </a:r>
            <a:r>
              <a:rPr lang="en-US" b="0" i="0" dirty="0">
                <a:solidFill>
                  <a:srgbClr val="000000"/>
                </a:solidFill>
                <a:effectLst/>
                <a:latin typeface="system-ui"/>
              </a:rPr>
              <a:t>I tell you, no, but unless you repent, you will all likewise perish. </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Matthew 10:32-33 </a:t>
            </a:r>
            <a:r>
              <a:rPr lang="en-US" b="0" i="0" dirty="0">
                <a:solidFill>
                  <a:srgbClr val="000000"/>
                </a:solidFill>
                <a:effectLst/>
                <a:latin typeface="system-ui"/>
              </a:rPr>
              <a:t>“Therefore everyone who confesses Me before men, I will also confess him before My Father who is in heaven. </a:t>
            </a:r>
            <a:r>
              <a:rPr lang="en-US" b="1" i="0" baseline="30000" dirty="0">
                <a:solidFill>
                  <a:srgbClr val="000000"/>
                </a:solidFill>
                <a:effectLst/>
                <a:latin typeface="system-ui"/>
              </a:rPr>
              <a:t>33 </a:t>
            </a:r>
            <a:r>
              <a:rPr lang="en-US" b="0" i="0" dirty="0">
                <a:solidFill>
                  <a:srgbClr val="000000"/>
                </a:solidFill>
                <a:effectLst/>
                <a:latin typeface="system-ui"/>
              </a:rPr>
              <a:t>But whoever denies Me before men, I will also deny him before My Father who is in heaven.</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Romans 10:9-10 </a:t>
            </a:r>
            <a:r>
              <a:rPr lang="en-US" b="0" i="0" dirty="0">
                <a:solidFill>
                  <a:srgbClr val="000000"/>
                </a:solidFill>
                <a:effectLst/>
                <a:latin typeface="system-ui"/>
              </a:rPr>
              <a:t>that if you confess with your mouth Jesus </a:t>
            </a:r>
            <a:r>
              <a:rPr lang="en-US" b="0" i="1" dirty="0">
                <a:solidFill>
                  <a:srgbClr val="000000"/>
                </a:solidFill>
                <a:effectLst/>
                <a:latin typeface="system-ui"/>
              </a:rPr>
              <a:t>as</a:t>
            </a:r>
            <a:r>
              <a:rPr lang="en-US" b="0" i="0" dirty="0">
                <a:solidFill>
                  <a:srgbClr val="000000"/>
                </a:solidFill>
                <a:effectLst/>
                <a:latin typeface="system-ui"/>
              </a:rPr>
              <a:t> Lord, and believe in your heart that God raised Him from the dead, you will be saved; </a:t>
            </a:r>
            <a:r>
              <a:rPr lang="en-US" b="1" i="0" baseline="30000" dirty="0">
                <a:solidFill>
                  <a:srgbClr val="000000"/>
                </a:solidFill>
                <a:effectLst/>
                <a:latin typeface="system-ui"/>
              </a:rPr>
              <a:t>10 </a:t>
            </a:r>
            <a:r>
              <a:rPr lang="en-US" b="0" i="0" dirty="0">
                <a:solidFill>
                  <a:srgbClr val="000000"/>
                </a:solidFill>
                <a:effectLst/>
                <a:latin typeface="system-ui"/>
              </a:rPr>
              <a:t>for with the heart a person believes, resulting in righteousness, and with the mouth he confesses, resulting in salvation. </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Acts 2:38 </a:t>
            </a:r>
            <a:r>
              <a:rPr lang="en-US" b="0" i="0" dirty="0">
                <a:solidFill>
                  <a:srgbClr val="000000"/>
                </a:solidFill>
                <a:effectLst/>
                <a:latin typeface="system-ui"/>
              </a:rPr>
              <a:t>Peter </a:t>
            </a:r>
            <a:r>
              <a:rPr lang="en-US" b="0" i="1" dirty="0">
                <a:solidFill>
                  <a:srgbClr val="000000"/>
                </a:solidFill>
                <a:effectLst/>
                <a:latin typeface="system-ui"/>
              </a:rPr>
              <a:t>said</a:t>
            </a:r>
            <a:r>
              <a:rPr lang="en-US" b="0" i="0" dirty="0">
                <a:solidFill>
                  <a:srgbClr val="000000"/>
                </a:solidFill>
                <a:effectLst/>
                <a:latin typeface="system-ui"/>
              </a:rPr>
              <a:t> to them, “Repent, and each of you be baptized in the name of Jesus Christ for the forgiveness of your sins; and you will receive the gift of the Holy Spirit. </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Mark 16:16 </a:t>
            </a:r>
            <a:r>
              <a:rPr lang="en-US" b="0" i="0" dirty="0">
                <a:solidFill>
                  <a:srgbClr val="000000"/>
                </a:solidFill>
                <a:effectLst/>
                <a:latin typeface="system-ui"/>
              </a:rPr>
              <a:t>He who has believed and has been baptized shall be saved; but he who has disbelieved shall be condemned.</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Hebrews 5:9 </a:t>
            </a:r>
            <a:r>
              <a:rPr lang="en-US" b="0" i="0" dirty="0">
                <a:solidFill>
                  <a:srgbClr val="000000"/>
                </a:solidFill>
                <a:effectLst/>
                <a:latin typeface="system-ui"/>
              </a:rPr>
              <a:t>And having been made perfect, He became to all those who obey Him the source of eternal salvation…</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1 Corinthians 15:58 </a:t>
            </a:r>
            <a:r>
              <a:rPr lang="en-US" b="0" i="0" dirty="0">
                <a:solidFill>
                  <a:srgbClr val="000000"/>
                </a:solidFill>
                <a:effectLst/>
                <a:latin typeface="system-ui"/>
              </a:rPr>
              <a:t>Therefore, my beloved brethren, be steadfast, immovable, always abounding in the work of the Lord, knowing that your toil is not </a:t>
            </a:r>
            <a:r>
              <a:rPr lang="en-US" b="0" i="1" dirty="0">
                <a:solidFill>
                  <a:srgbClr val="000000"/>
                </a:solidFill>
                <a:effectLst/>
                <a:latin typeface="system-ui"/>
              </a:rPr>
              <a:t>in</a:t>
            </a:r>
            <a:r>
              <a:rPr lang="en-US" b="0" i="0" dirty="0">
                <a:solidFill>
                  <a:srgbClr val="000000"/>
                </a:solidFill>
                <a:effectLst/>
                <a:latin typeface="system-ui"/>
              </a:rPr>
              <a:t> vain in the Lord.</a:t>
            </a:r>
            <a:endParaRPr lang="en-US" dirty="0"/>
          </a:p>
        </p:txBody>
      </p:sp>
      <p:sp>
        <p:nvSpPr>
          <p:cNvPr id="4" name="Date Placeholder 3"/>
          <p:cNvSpPr>
            <a:spLocks noGrp="1"/>
          </p:cNvSpPr>
          <p:nvPr>
            <p:ph type="dt" idx="1"/>
          </p:nvPr>
        </p:nvSpPr>
        <p:spPr/>
        <p:txBody>
          <a:bodyPr/>
          <a:lstStyle/>
          <a:p>
            <a:pPr defTabSz="990511" fontAlgn="base">
              <a:spcBef>
                <a:spcPct val="0"/>
              </a:spcBef>
              <a:spcAft>
                <a:spcPct val="0"/>
              </a:spcAft>
              <a:defRPr/>
            </a:pPr>
            <a:r>
              <a:rPr lang="en-US" sz="1400">
                <a:solidFill>
                  <a:prstClr val="black"/>
                </a:solidFill>
                <a:latin typeface="Times New Roman" charset="0"/>
              </a:rPr>
              <a:t>7/27/2025 am</a:t>
            </a:r>
          </a:p>
        </p:txBody>
      </p:sp>
      <p:sp>
        <p:nvSpPr>
          <p:cNvPr id="5" name="Slide Number Placeholder 4"/>
          <p:cNvSpPr>
            <a:spLocks noGrp="1"/>
          </p:cNvSpPr>
          <p:nvPr>
            <p:ph type="sldNum" sz="quarter" idx="5"/>
          </p:nvPr>
        </p:nvSpPr>
        <p:spPr/>
        <p:txBody>
          <a:bodyPr/>
          <a:lstStyle/>
          <a:p>
            <a:pPr defTabSz="990511" fontAlgn="base">
              <a:spcBef>
                <a:spcPct val="0"/>
              </a:spcBef>
              <a:spcAft>
                <a:spcPct val="0"/>
              </a:spcAft>
              <a:defRPr/>
            </a:pPr>
            <a:fld id="{601CA7E3-025E-4CA2-958C-919601DAC674}" type="slidenum">
              <a:rPr lang="en-US" altLang="en-US" sz="1400">
                <a:solidFill>
                  <a:prstClr val="black"/>
                </a:solidFill>
                <a:latin typeface="Times New Roman" panose="02020603050405020304" pitchFamily="18" charset="0"/>
                <a:cs typeface="Arial" panose="020B0604020202020204" pitchFamily="34" charset="0"/>
              </a:rPr>
              <a:pPr defTabSz="990511" fontAlgn="base">
                <a:spcBef>
                  <a:spcPct val="0"/>
                </a:spcBef>
                <a:spcAft>
                  <a:spcPct val="0"/>
                </a:spcAft>
                <a:defRPr/>
              </a:pPr>
              <a:t>24</a:t>
            </a:fld>
            <a:endParaRPr lang="en-US" altLang="en-US" sz="1400">
              <a:solidFill>
                <a:prstClr val="black"/>
              </a:solidFill>
              <a:latin typeface="Times New Roman" panose="02020603050405020304" pitchFamily="18" charset="0"/>
              <a:cs typeface="Arial" panose="020B0604020202020204" pitchFamily="34" charset="0"/>
            </a:endParaRPr>
          </a:p>
        </p:txBody>
      </p:sp>
      <p:sp>
        <p:nvSpPr>
          <p:cNvPr id="6" name="Footer Placeholder 5">
            <a:extLst>
              <a:ext uri="{FF2B5EF4-FFF2-40B4-BE49-F238E27FC236}">
                <a16:creationId xmlns:a16="http://schemas.microsoft.com/office/drawing/2014/main" id="{3C5C05A3-69E7-4B62-DC69-38B88CDFD0C7}"/>
              </a:ext>
            </a:extLst>
          </p:cNvPr>
          <p:cNvSpPr>
            <a:spLocks noGrp="1"/>
          </p:cNvSpPr>
          <p:nvPr>
            <p:ph type="ftr" sz="quarter" idx="4"/>
          </p:nvPr>
        </p:nvSpPr>
        <p:spPr/>
        <p:txBody>
          <a:bodyPr/>
          <a:lstStyle/>
          <a:p>
            <a:r>
              <a:rPr lang="en-US"/>
              <a:t>Randy Childs</a:t>
            </a:r>
          </a:p>
        </p:txBody>
      </p:sp>
    </p:spTree>
    <p:extLst>
      <p:ext uri="{BB962C8B-B14F-4D97-AF65-F5344CB8AC3E}">
        <p14:creationId xmlns:p14="http://schemas.microsoft.com/office/powerpoint/2010/main" val="14150044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Titus 2:1 But as for you, speak the things which are proper for sound doctrine:</a:t>
            </a:r>
          </a:p>
          <a:p>
            <a:endParaRPr lang="en-US" dirty="0"/>
          </a:p>
          <a:p>
            <a:r>
              <a:rPr lang="en-US" b="1" baseline="30000" dirty="0"/>
              <a:t>2 </a:t>
            </a:r>
            <a:r>
              <a:rPr lang="en-US" dirty="0"/>
              <a:t>that the older men be sober, reverent, temperate, sound in faith, in love, in patience; </a:t>
            </a:r>
            <a:r>
              <a:rPr lang="en-US" b="1" baseline="30000" dirty="0"/>
              <a:t>3 </a:t>
            </a:r>
            <a:r>
              <a:rPr lang="en-US" dirty="0"/>
              <a:t>the older women likewise, that they be reverent in behavior, not slanderers, not given to much wine, teachers of good things—</a:t>
            </a:r>
          </a:p>
          <a:p>
            <a:endParaRPr lang="en-US" dirty="0"/>
          </a:p>
          <a:p>
            <a:r>
              <a:rPr lang="en-US" b="1" baseline="30000" dirty="0"/>
              <a:t>4 </a:t>
            </a:r>
            <a:r>
              <a:rPr lang="en-US" dirty="0"/>
              <a:t>that they admonish the young women to love their husbands, to love their children, </a:t>
            </a:r>
            <a:r>
              <a:rPr lang="en-US" b="1" baseline="30000" dirty="0"/>
              <a:t>5 </a:t>
            </a:r>
            <a:r>
              <a:rPr lang="en-US" i="1" dirty="0"/>
              <a:t>to be</a:t>
            </a:r>
            <a:r>
              <a:rPr lang="en-US" dirty="0"/>
              <a:t> discreet, chaste, homemakers, good, obedient to their own husbands, that the word of God may not be blasphemed.</a:t>
            </a:r>
          </a:p>
          <a:p>
            <a:r>
              <a:rPr lang="en-US" b="1" baseline="30000" dirty="0"/>
              <a:t>6 </a:t>
            </a:r>
            <a:r>
              <a:rPr lang="en-US" dirty="0"/>
              <a:t>Likewise, exhort the young men to be sober-minded, </a:t>
            </a:r>
          </a:p>
          <a:p>
            <a:endParaRPr lang="en-US" baseline="30000" dirty="0"/>
          </a:p>
          <a:p>
            <a:r>
              <a:rPr lang="en-US" b="1" baseline="30000" dirty="0"/>
              <a:t>7 </a:t>
            </a:r>
            <a:r>
              <a:rPr lang="en-US" dirty="0"/>
              <a:t>in all things showing yourself </a:t>
            </a:r>
            <a:r>
              <a:rPr lang="en-US" i="1" dirty="0"/>
              <a:t>to be</a:t>
            </a:r>
            <a:r>
              <a:rPr lang="en-US" dirty="0"/>
              <a:t> a pattern of good works; in doctrine </a:t>
            </a:r>
            <a:r>
              <a:rPr lang="en-US" i="1" dirty="0"/>
              <a:t>showing</a:t>
            </a:r>
            <a:r>
              <a:rPr lang="en-US" dirty="0"/>
              <a:t> integrity, reverence, incorruptibility, </a:t>
            </a:r>
            <a:r>
              <a:rPr lang="en-US" b="1" baseline="30000" dirty="0"/>
              <a:t>8 </a:t>
            </a:r>
            <a:r>
              <a:rPr lang="en-US" dirty="0"/>
              <a:t>sound speech that cannot be condemned, that one who is an opponent may be ashamed, having nothing evil to say of you.</a:t>
            </a:r>
          </a:p>
          <a:p>
            <a:endParaRPr lang="en-US" dirty="0"/>
          </a:p>
          <a:p>
            <a:r>
              <a:rPr lang="en-US" b="1" baseline="30000" dirty="0"/>
              <a:t>9 </a:t>
            </a:r>
            <a:r>
              <a:rPr lang="en-US" i="1" dirty="0"/>
              <a:t>Exhort</a:t>
            </a:r>
            <a:r>
              <a:rPr lang="en-US" dirty="0"/>
              <a:t> bondservants to be obedient to their own masters, to be well pleasing in all </a:t>
            </a:r>
            <a:r>
              <a:rPr lang="en-US" i="1" dirty="0"/>
              <a:t>things,</a:t>
            </a:r>
            <a:r>
              <a:rPr lang="en-US" dirty="0"/>
              <a:t> not answering back, </a:t>
            </a:r>
            <a:r>
              <a:rPr lang="en-US" b="1" baseline="30000" dirty="0"/>
              <a:t>10 </a:t>
            </a:r>
            <a:r>
              <a:rPr lang="en-US" dirty="0"/>
              <a:t>not pilfering, but showing all good fidelity, that they may adorn the doctrine of God our Savior in all things.</a:t>
            </a:r>
          </a:p>
          <a:p>
            <a:endParaRPr lang="en-US" dirty="0"/>
          </a:p>
        </p:txBody>
      </p:sp>
      <p:sp>
        <p:nvSpPr>
          <p:cNvPr id="4" name="Header Placeholder 3"/>
          <p:cNvSpPr>
            <a:spLocks noGrp="1"/>
          </p:cNvSpPr>
          <p:nvPr>
            <p:ph type="hdr" sz="quarter"/>
          </p:nvPr>
        </p:nvSpPr>
        <p:spPr/>
        <p:txBody>
          <a:bodyPr/>
          <a:lstStyle/>
          <a:p>
            <a:pPr defTabSz="990511" fontAlgn="base">
              <a:spcBef>
                <a:spcPct val="0"/>
              </a:spcBef>
              <a:spcAft>
                <a:spcPct val="0"/>
              </a:spcAft>
              <a:defRPr/>
            </a:pPr>
            <a:r>
              <a:rPr lang="en-US" sz="1400">
                <a:solidFill>
                  <a:prstClr val="black"/>
                </a:solidFill>
                <a:latin typeface="Times New Roman" charset="0"/>
              </a:rPr>
              <a:t>Randy Childs</a:t>
            </a:r>
          </a:p>
        </p:txBody>
      </p:sp>
      <p:sp>
        <p:nvSpPr>
          <p:cNvPr id="5" name="Date Placeholder 4"/>
          <p:cNvSpPr>
            <a:spLocks noGrp="1"/>
          </p:cNvSpPr>
          <p:nvPr>
            <p:ph type="dt" idx="1"/>
          </p:nvPr>
        </p:nvSpPr>
        <p:spPr/>
        <p:txBody>
          <a:bodyPr/>
          <a:lstStyle/>
          <a:p>
            <a:pPr defTabSz="990511" fontAlgn="base">
              <a:spcBef>
                <a:spcPct val="0"/>
              </a:spcBef>
              <a:spcAft>
                <a:spcPct val="0"/>
              </a:spcAft>
              <a:defRPr/>
            </a:pPr>
            <a:r>
              <a:rPr lang="en-US" sz="1400">
                <a:solidFill>
                  <a:prstClr val="black"/>
                </a:solidFill>
                <a:latin typeface="Times New Roman" charset="0"/>
              </a:rPr>
              <a:t>7/27/2025 am</a:t>
            </a:r>
          </a:p>
        </p:txBody>
      </p:sp>
      <p:sp>
        <p:nvSpPr>
          <p:cNvPr id="6" name="Slide Number Placeholder 5"/>
          <p:cNvSpPr>
            <a:spLocks noGrp="1"/>
          </p:cNvSpPr>
          <p:nvPr>
            <p:ph type="sldNum" sz="quarter" idx="5"/>
          </p:nvPr>
        </p:nvSpPr>
        <p:spPr/>
        <p:txBody>
          <a:bodyPr/>
          <a:lstStyle/>
          <a:p>
            <a:pPr defTabSz="990511" fontAlgn="base">
              <a:spcBef>
                <a:spcPct val="0"/>
              </a:spcBef>
              <a:spcAft>
                <a:spcPct val="0"/>
              </a:spcAft>
              <a:defRPr/>
            </a:pPr>
            <a:fld id="{A30E09AE-6281-411C-A6B4-39F715E51DF0}" type="slidenum">
              <a:rPr lang="en-US" altLang="en-US" sz="1400">
                <a:solidFill>
                  <a:prstClr val="black"/>
                </a:solidFill>
                <a:latin typeface="Times New Roman" panose="02020603050405020304" pitchFamily="18" charset="0"/>
                <a:cs typeface="Arial" panose="020B0604020202020204" pitchFamily="34" charset="0"/>
              </a:rPr>
              <a:pPr defTabSz="990511" fontAlgn="base">
                <a:spcBef>
                  <a:spcPct val="0"/>
                </a:spcBef>
                <a:spcAft>
                  <a:spcPct val="0"/>
                </a:spcAft>
                <a:defRPr/>
              </a:pPr>
              <a:t>3</a:t>
            </a:fld>
            <a:endParaRPr lang="en-US" altLang="en-US" sz="1400">
              <a:solidFill>
                <a:prstClr val="black"/>
              </a:solidFill>
              <a:latin typeface="Times New Roman" panose="02020603050405020304" pitchFamily="18" charset="0"/>
              <a:cs typeface="Arial" panose="020B0604020202020204" pitchFamily="34" charset="0"/>
            </a:endParaRPr>
          </a:p>
        </p:txBody>
      </p:sp>
      <p:sp>
        <p:nvSpPr>
          <p:cNvPr id="7" name="Footer Placeholder 6">
            <a:extLst>
              <a:ext uri="{FF2B5EF4-FFF2-40B4-BE49-F238E27FC236}">
                <a16:creationId xmlns:a16="http://schemas.microsoft.com/office/drawing/2014/main" id="{D48C70D6-43AB-FCCA-5030-97043C21A115}"/>
              </a:ext>
            </a:extLst>
          </p:cNvPr>
          <p:cNvSpPr>
            <a:spLocks noGrp="1"/>
          </p:cNvSpPr>
          <p:nvPr>
            <p:ph type="ftr" sz="quarter" idx="4"/>
          </p:nvPr>
        </p:nvSpPr>
        <p:spPr/>
        <p:txBody>
          <a:bodyPr/>
          <a:lstStyle/>
          <a:p>
            <a:r>
              <a:rPr lang="en-US"/>
              <a:t>Randy Childs</a:t>
            </a:r>
          </a:p>
        </p:txBody>
      </p:sp>
    </p:spTree>
    <p:extLst>
      <p:ext uri="{BB962C8B-B14F-4D97-AF65-F5344CB8AC3E}">
        <p14:creationId xmlns:p14="http://schemas.microsoft.com/office/powerpoint/2010/main" val="37736626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Titus 2:11-12	For the grace of God that brings salvation has appeared to all men, </a:t>
            </a:r>
            <a:r>
              <a:rPr lang="en-US" b="1" baseline="30000" dirty="0"/>
              <a:t>12 </a:t>
            </a:r>
            <a:r>
              <a:rPr lang="en-US" dirty="0"/>
              <a:t>teaching us that, denying ungodliness and worldly lusts, we should live soberly, righteously, and godly in the present age, </a:t>
            </a:r>
          </a:p>
          <a:p>
            <a:endParaRPr lang="en-US" dirty="0"/>
          </a:p>
          <a:p>
            <a:r>
              <a:rPr lang="en-US" dirty="0"/>
              <a:t>1 Timothy 1:8-11 But we know that the law </a:t>
            </a:r>
            <a:r>
              <a:rPr lang="en-US" i="1" dirty="0"/>
              <a:t>is</a:t>
            </a:r>
            <a:r>
              <a:rPr lang="en-US" dirty="0"/>
              <a:t> good if one uses it lawfully, </a:t>
            </a:r>
            <a:r>
              <a:rPr lang="en-US" b="1" baseline="30000" dirty="0"/>
              <a:t>9 </a:t>
            </a:r>
            <a:r>
              <a:rPr lang="en-US" dirty="0"/>
              <a:t>knowing this: that the law is not made for a righteous person, but for </a:t>
            </a:r>
            <a:r>
              <a:rPr lang="en-US" i="1" dirty="0"/>
              <a:t>the</a:t>
            </a:r>
            <a:r>
              <a:rPr lang="en-US" dirty="0"/>
              <a:t> lawless and insubordinate, for </a:t>
            </a:r>
            <a:r>
              <a:rPr lang="en-US" i="1" dirty="0"/>
              <a:t>the</a:t>
            </a:r>
            <a:r>
              <a:rPr lang="en-US" dirty="0"/>
              <a:t> ungodly and for sinners, for </a:t>
            </a:r>
            <a:r>
              <a:rPr lang="en-US" i="1" dirty="0"/>
              <a:t>the</a:t>
            </a:r>
            <a:r>
              <a:rPr lang="en-US" dirty="0"/>
              <a:t> unholy and profane, for murderers of fathers and murderers of mothers, for manslayers, </a:t>
            </a:r>
            <a:r>
              <a:rPr lang="en-US" b="1" baseline="30000" dirty="0"/>
              <a:t>10 </a:t>
            </a:r>
            <a:r>
              <a:rPr lang="en-US" dirty="0"/>
              <a:t>for fornicators, for sodomites, for kidnappers, for liars, for perjurers, and if there is any other thing that is contrary to sound doctrine, </a:t>
            </a:r>
            <a:r>
              <a:rPr lang="en-US" b="1" baseline="30000" dirty="0"/>
              <a:t>11 </a:t>
            </a:r>
            <a:r>
              <a:rPr lang="en-US" dirty="0"/>
              <a:t>according to the glorious gospel of the blessed God which was committed to my trust.</a:t>
            </a:r>
          </a:p>
          <a:p>
            <a:endParaRPr lang="en-US" dirty="0"/>
          </a:p>
          <a:p>
            <a:r>
              <a:rPr lang="en-US" dirty="0"/>
              <a:t>1 Timothy 2:3-4 For this </a:t>
            </a:r>
            <a:r>
              <a:rPr lang="en-US" i="1" dirty="0"/>
              <a:t>is</a:t>
            </a:r>
            <a:r>
              <a:rPr lang="en-US" dirty="0"/>
              <a:t> good and acceptable in the sight of God our Savior, </a:t>
            </a:r>
            <a:r>
              <a:rPr lang="en-US" b="1" baseline="30000" dirty="0"/>
              <a:t>4 </a:t>
            </a:r>
            <a:r>
              <a:rPr lang="en-US" dirty="0"/>
              <a:t>who desires all men to be saved and to come to the knowledge of the truth.</a:t>
            </a:r>
          </a:p>
        </p:txBody>
      </p:sp>
      <p:sp>
        <p:nvSpPr>
          <p:cNvPr id="4" name="Header Placeholder 3"/>
          <p:cNvSpPr>
            <a:spLocks noGrp="1"/>
          </p:cNvSpPr>
          <p:nvPr>
            <p:ph type="hdr" sz="quarter"/>
          </p:nvPr>
        </p:nvSpPr>
        <p:spPr/>
        <p:txBody>
          <a:bodyPr/>
          <a:lstStyle/>
          <a:p>
            <a:pPr defTabSz="990511" fontAlgn="base">
              <a:spcBef>
                <a:spcPct val="0"/>
              </a:spcBef>
              <a:spcAft>
                <a:spcPct val="0"/>
              </a:spcAft>
              <a:defRPr/>
            </a:pPr>
            <a:r>
              <a:rPr lang="en-US" sz="1400">
                <a:solidFill>
                  <a:prstClr val="black"/>
                </a:solidFill>
                <a:latin typeface="Times New Roman" charset="0"/>
              </a:rPr>
              <a:t>Randy Childs</a:t>
            </a:r>
          </a:p>
        </p:txBody>
      </p:sp>
      <p:sp>
        <p:nvSpPr>
          <p:cNvPr id="5" name="Date Placeholder 4"/>
          <p:cNvSpPr>
            <a:spLocks noGrp="1"/>
          </p:cNvSpPr>
          <p:nvPr>
            <p:ph type="dt" idx="1"/>
          </p:nvPr>
        </p:nvSpPr>
        <p:spPr/>
        <p:txBody>
          <a:bodyPr/>
          <a:lstStyle/>
          <a:p>
            <a:pPr defTabSz="990511" fontAlgn="base">
              <a:spcBef>
                <a:spcPct val="0"/>
              </a:spcBef>
              <a:spcAft>
                <a:spcPct val="0"/>
              </a:spcAft>
              <a:defRPr/>
            </a:pPr>
            <a:r>
              <a:rPr lang="en-US" sz="1400">
                <a:solidFill>
                  <a:prstClr val="black"/>
                </a:solidFill>
                <a:latin typeface="Times New Roman" charset="0"/>
              </a:rPr>
              <a:t>7/27/2025 am</a:t>
            </a:r>
          </a:p>
        </p:txBody>
      </p:sp>
      <p:sp>
        <p:nvSpPr>
          <p:cNvPr id="6" name="Slide Number Placeholder 5"/>
          <p:cNvSpPr>
            <a:spLocks noGrp="1"/>
          </p:cNvSpPr>
          <p:nvPr>
            <p:ph type="sldNum" sz="quarter" idx="5"/>
          </p:nvPr>
        </p:nvSpPr>
        <p:spPr/>
        <p:txBody>
          <a:bodyPr/>
          <a:lstStyle/>
          <a:p>
            <a:pPr defTabSz="990511" fontAlgn="base">
              <a:spcBef>
                <a:spcPct val="0"/>
              </a:spcBef>
              <a:spcAft>
                <a:spcPct val="0"/>
              </a:spcAft>
              <a:defRPr/>
            </a:pPr>
            <a:fld id="{A30E09AE-6281-411C-A6B4-39F715E51DF0}" type="slidenum">
              <a:rPr lang="en-US" altLang="en-US" sz="1400">
                <a:solidFill>
                  <a:prstClr val="black"/>
                </a:solidFill>
                <a:latin typeface="Times New Roman" panose="02020603050405020304" pitchFamily="18" charset="0"/>
                <a:cs typeface="Arial" panose="020B0604020202020204" pitchFamily="34" charset="0"/>
              </a:rPr>
              <a:pPr defTabSz="990511" fontAlgn="base">
                <a:spcBef>
                  <a:spcPct val="0"/>
                </a:spcBef>
                <a:spcAft>
                  <a:spcPct val="0"/>
                </a:spcAft>
                <a:defRPr/>
              </a:pPr>
              <a:t>4</a:t>
            </a:fld>
            <a:endParaRPr lang="en-US" altLang="en-US" sz="1400">
              <a:solidFill>
                <a:prstClr val="black"/>
              </a:solidFill>
              <a:latin typeface="Times New Roman" panose="02020603050405020304" pitchFamily="18" charset="0"/>
              <a:cs typeface="Arial" panose="020B0604020202020204" pitchFamily="34" charset="0"/>
            </a:endParaRPr>
          </a:p>
        </p:txBody>
      </p:sp>
      <p:sp>
        <p:nvSpPr>
          <p:cNvPr id="7" name="Footer Placeholder 6">
            <a:extLst>
              <a:ext uri="{FF2B5EF4-FFF2-40B4-BE49-F238E27FC236}">
                <a16:creationId xmlns:a16="http://schemas.microsoft.com/office/drawing/2014/main" id="{17755E47-D20F-A7C0-6DF8-E430BA2C4DC5}"/>
              </a:ext>
            </a:extLst>
          </p:cNvPr>
          <p:cNvSpPr>
            <a:spLocks noGrp="1"/>
          </p:cNvSpPr>
          <p:nvPr>
            <p:ph type="ftr" sz="quarter" idx="4"/>
          </p:nvPr>
        </p:nvSpPr>
        <p:spPr/>
        <p:txBody>
          <a:bodyPr/>
          <a:lstStyle/>
          <a:p>
            <a:r>
              <a:rPr lang="en-US"/>
              <a:t>Randy Childs</a:t>
            </a:r>
          </a:p>
        </p:txBody>
      </p:sp>
    </p:spTree>
    <p:extLst>
      <p:ext uri="{BB962C8B-B14F-4D97-AF65-F5344CB8AC3E}">
        <p14:creationId xmlns:p14="http://schemas.microsoft.com/office/powerpoint/2010/main" val="3570798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dirty="0"/>
              <a:t>John 3:16 For God so loved the world that He gave His only begotten Son, that whoever believes in Him should not perish but have everlasting life.</a:t>
            </a:r>
          </a:p>
          <a:p>
            <a:endParaRPr lang="en-US" dirty="0"/>
          </a:p>
          <a:p>
            <a:r>
              <a:rPr lang="en-US" dirty="0"/>
              <a:t>Hebrews 2:9 But we see Jesus, who was made a little lower than the angels, for the suffering of death crowned with glory and honor, that He, by the grace of God, might taste death for everyone.</a:t>
            </a:r>
          </a:p>
          <a:p>
            <a:endParaRPr lang="en-US" dirty="0"/>
          </a:p>
          <a:p>
            <a:r>
              <a:rPr lang="en-US" dirty="0"/>
              <a:t>Romans 3:23-26 for all have sinned and fall short of the glory of God, </a:t>
            </a:r>
            <a:r>
              <a:rPr lang="en-US" b="1" baseline="30000" dirty="0"/>
              <a:t>24 </a:t>
            </a:r>
            <a:r>
              <a:rPr lang="en-US" dirty="0"/>
              <a:t>being justified freely by His grace through the redemption that is in Christ Jesus, </a:t>
            </a:r>
            <a:r>
              <a:rPr lang="en-US" b="1" baseline="30000" dirty="0"/>
              <a:t>25 </a:t>
            </a:r>
            <a:r>
              <a:rPr lang="en-US" dirty="0"/>
              <a:t>whom God set forth </a:t>
            </a:r>
            <a:r>
              <a:rPr lang="en-US" i="1" dirty="0"/>
              <a:t>as</a:t>
            </a:r>
            <a:r>
              <a:rPr lang="en-US" dirty="0"/>
              <a:t> a propitiation by His blood, through faith, to demonstrate His righteousness, because in His forbearance God had passed over the sins that were previously committed, </a:t>
            </a:r>
            <a:r>
              <a:rPr lang="en-US" b="1" baseline="30000" dirty="0"/>
              <a:t>26 </a:t>
            </a:r>
            <a:r>
              <a:rPr lang="en-US" dirty="0"/>
              <a:t>to demonstrate at the present time His righteousness, that He might be just and the justifier of the one who has faith in Jesus.</a:t>
            </a:r>
          </a:p>
          <a:p>
            <a:endParaRPr lang="en-US" dirty="0"/>
          </a:p>
          <a:p>
            <a:r>
              <a:rPr lang="en-US" dirty="0"/>
              <a:t>Ephesians 2:8 For by grace you have been saved through faith, and that not of yourselves; </a:t>
            </a:r>
            <a:r>
              <a:rPr lang="en-US" i="1" dirty="0"/>
              <a:t>it is</a:t>
            </a:r>
            <a:r>
              <a:rPr lang="en-US" dirty="0"/>
              <a:t> the gift of God, </a:t>
            </a:r>
          </a:p>
          <a:p>
            <a:endParaRPr lang="en-US" dirty="0"/>
          </a:p>
          <a:p>
            <a:r>
              <a:rPr lang="en-US" dirty="0"/>
              <a:t>Romans 10:17 So then faith </a:t>
            </a:r>
            <a:r>
              <a:rPr lang="en-US" i="1" dirty="0"/>
              <a:t>comes</a:t>
            </a:r>
            <a:r>
              <a:rPr lang="en-US" dirty="0"/>
              <a:t> by hearing, and hearing by the word of God.</a:t>
            </a:r>
          </a:p>
          <a:p>
            <a:endParaRPr lang="en-US" dirty="0"/>
          </a:p>
          <a:p>
            <a:r>
              <a:rPr lang="en-US" dirty="0"/>
              <a:t>Acts 20:24 But none of these things move me; nor do I count my life dear to myself, so that I may finish my race with joy, and the ministry which I received from the Lord Jesus, to testify to the gospel of the grace of God.</a:t>
            </a:r>
          </a:p>
          <a:p>
            <a:endParaRPr lang="en-US" dirty="0"/>
          </a:p>
          <a:p>
            <a:r>
              <a:rPr lang="en-US" dirty="0"/>
              <a:t>Acts 20:32 </a:t>
            </a:r>
            <a:r>
              <a:rPr lang="en-US" b="1" baseline="30000" dirty="0"/>
              <a:t> </a:t>
            </a:r>
            <a:r>
              <a:rPr lang="en-US" dirty="0"/>
              <a:t>“So now, brethren, I commend you to God and to the word of His grace, which is able to build you up and give you an inheritance among all those who are sanctified.</a:t>
            </a:r>
          </a:p>
          <a:p>
            <a:endParaRPr lang="en-US" dirty="0"/>
          </a:p>
          <a:p>
            <a:r>
              <a:rPr lang="en-US" dirty="0"/>
              <a:t>Romans 5:1-2 Therefore, having been justified by faith, we have peace with God through our Lord Jesus Christ, </a:t>
            </a:r>
            <a:r>
              <a:rPr lang="en-US" b="1" baseline="30000" dirty="0"/>
              <a:t>2 </a:t>
            </a:r>
            <a:r>
              <a:rPr lang="en-US" dirty="0"/>
              <a:t>through whom also we have access by faith into this grace in which we stand, and rejoice in hope of the glory of God. </a:t>
            </a:r>
          </a:p>
        </p:txBody>
      </p:sp>
      <p:sp>
        <p:nvSpPr>
          <p:cNvPr id="4" name="Header Placeholder 3"/>
          <p:cNvSpPr>
            <a:spLocks noGrp="1"/>
          </p:cNvSpPr>
          <p:nvPr>
            <p:ph type="hdr" sz="quarter"/>
          </p:nvPr>
        </p:nvSpPr>
        <p:spPr/>
        <p:txBody>
          <a:bodyPr/>
          <a:lstStyle/>
          <a:p>
            <a:pPr defTabSz="990511" fontAlgn="base">
              <a:spcBef>
                <a:spcPct val="0"/>
              </a:spcBef>
              <a:spcAft>
                <a:spcPct val="0"/>
              </a:spcAft>
              <a:defRPr/>
            </a:pPr>
            <a:r>
              <a:rPr lang="en-US" sz="1400">
                <a:solidFill>
                  <a:prstClr val="black"/>
                </a:solidFill>
                <a:latin typeface="Times New Roman" charset="0"/>
              </a:rPr>
              <a:t>Randy Childs</a:t>
            </a:r>
          </a:p>
        </p:txBody>
      </p:sp>
      <p:sp>
        <p:nvSpPr>
          <p:cNvPr id="5" name="Date Placeholder 4"/>
          <p:cNvSpPr>
            <a:spLocks noGrp="1"/>
          </p:cNvSpPr>
          <p:nvPr>
            <p:ph type="dt" idx="1"/>
          </p:nvPr>
        </p:nvSpPr>
        <p:spPr/>
        <p:txBody>
          <a:bodyPr/>
          <a:lstStyle/>
          <a:p>
            <a:pPr defTabSz="990511" fontAlgn="base">
              <a:spcBef>
                <a:spcPct val="0"/>
              </a:spcBef>
              <a:spcAft>
                <a:spcPct val="0"/>
              </a:spcAft>
              <a:defRPr/>
            </a:pPr>
            <a:r>
              <a:rPr lang="en-US" sz="1400">
                <a:solidFill>
                  <a:prstClr val="black"/>
                </a:solidFill>
                <a:latin typeface="Times New Roman" charset="0"/>
              </a:rPr>
              <a:t>7/27/2025 am</a:t>
            </a:r>
          </a:p>
        </p:txBody>
      </p:sp>
      <p:sp>
        <p:nvSpPr>
          <p:cNvPr id="6" name="Slide Number Placeholder 5"/>
          <p:cNvSpPr>
            <a:spLocks noGrp="1"/>
          </p:cNvSpPr>
          <p:nvPr>
            <p:ph type="sldNum" sz="quarter" idx="5"/>
          </p:nvPr>
        </p:nvSpPr>
        <p:spPr/>
        <p:txBody>
          <a:bodyPr/>
          <a:lstStyle/>
          <a:p>
            <a:pPr defTabSz="990511" fontAlgn="base">
              <a:spcBef>
                <a:spcPct val="0"/>
              </a:spcBef>
              <a:spcAft>
                <a:spcPct val="0"/>
              </a:spcAft>
              <a:defRPr/>
            </a:pPr>
            <a:fld id="{A30E09AE-6281-411C-A6B4-39F715E51DF0}" type="slidenum">
              <a:rPr lang="en-US" altLang="en-US" sz="1400">
                <a:solidFill>
                  <a:prstClr val="black"/>
                </a:solidFill>
                <a:latin typeface="Times New Roman" panose="02020603050405020304" pitchFamily="18" charset="0"/>
                <a:cs typeface="Arial" panose="020B0604020202020204" pitchFamily="34" charset="0"/>
              </a:rPr>
              <a:pPr defTabSz="990511" fontAlgn="base">
                <a:spcBef>
                  <a:spcPct val="0"/>
                </a:spcBef>
                <a:spcAft>
                  <a:spcPct val="0"/>
                </a:spcAft>
                <a:defRPr/>
              </a:pPr>
              <a:t>5</a:t>
            </a:fld>
            <a:endParaRPr lang="en-US" altLang="en-US" sz="1400">
              <a:solidFill>
                <a:prstClr val="black"/>
              </a:solidFill>
              <a:latin typeface="Times New Roman" panose="02020603050405020304" pitchFamily="18" charset="0"/>
              <a:cs typeface="Arial" panose="020B0604020202020204" pitchFamily="34" charset="0"/>
            </a:endParaRPr>
          </a:p>
        </p:txBody>
      </p:sp>
      <p:sp>
        <p:nvSpPr>
          <p:cNvPr id="7" name="Footer Placeholder 6">
            <a:extLst>
              <a:ext uri="{FF2B5EF4-FFF2-40B4-BE49-F238E27FC236}">
                <a16:creationId xmlns:a16="http://schemas.microsoft.com/office/drawing/2014/main" id="{C964BDF1-FA3E-6FD5-B503-B8A08268533B}"/>
              </a:ext>
            </a:extLst>
          </p:cNvPr>
          <p:cNvSpPr>
            <a:spLocks noGrp="1"/>
          </p:cNvSpPr>
          <p:nvPr>
            <p:ph type="ftr" sz="quarter" idx="4"/>
          </p:nvPr>
        </p:nvSpPr>
        <p:spPr/>
        <p:txBody>
          <a:bodyPr/>
          <a:lstStyle/>
          <a:p>
            <a:r>
              <a:rPr lang="en-US"/>
              <a:t>Randy Childs</a:t>
            </a:r>
          </a:p>
        </p:txBody>
      </p:sp>
    </p:spTree>
    <p:extLst>
      <p:ext uri="{BB962C8B-B14F-4D97-AF65-F5344CB8AC3E}">
        <p14:creationId xmlns:p14="http://schemas.microsoft.com/office/powerpoint/2010/main" val="39136114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p:nvPr>
        </p:nvSpPr>
        <p:spPr/>
        <p:txBody>
          <a:bodyPr/>
          <a:lstStyle/>
          <a:p>
            <a:pPr defTabSz="990511" fontAlgn="base">
              <a:spcBef>
                <a:spcPct val="0"/>
              </a:spcBef>
              <a:spcAft>
                <a:spcPct val="0"/>
              </a:spcAft>
              <a:defRPr/>
            </a:pPr>
            <a:r>
              <a:rPr lang="en-US" sz="1400">
                <a:solidFill>
                  <a:prstClr val="black"/>
                </a:solidFill>
                <a:latin typeface="Times New Roman" charset="0"/>
              </a:rPr>
              <a:t>Randy Childs</a:t>
            </a:r>
          </a:p>
        </p:txBody>
      </p:sp>
      <p:sp>
        <p:nvSpPr>
          <p:cNvPr id="5" name="Date Placeholder 4"/>
          <p:cNvSpPr>
            <a:spLocks noGrp="1"/>
          </p:cNvSpPr>
          <p:nvPr>
            <p:ph type="dt" idx="1"/>
          </p:nvPr>
        </p:nvSpPr>
        <p:spPr/>
        <p:txBody>
          <a:bodyPr/>
          <a:lstStyle/>
          <a:p>
            <a:pPr defTabSz="990511" fontAlgn="base">
              <a:spcBef>
                <a:spcPct val="0"/>
              </a:spcBef>
              <a:spcAft>
                <a:spcPct val="0"/>
              </a:spcAft>
              <a:defRPr/>
            </a:pPr>
            <a:r>
              <a:rPr lang="en-US" sz="1400">
                <a:solidFill>
                  <a:prstClr val="black"/>
                </a:solidFill>
                <a:latin typeface="Times New Roman" charset="0"/>
              </a:rPr>
              <a:t>7/27/2025 am</a:t>
            </a:r>
          </a:p>
        </p:txBody>
      </p:sp>
      <p:sp>
        <p:nvSpPr>
          <p:cNvPr id="6" name="Slide Number Placeholder 5"/>
          <p:cNvSpPr>
            <a:spLocks noGrp="1"/>
          </p:cNvSpPr>
          <p:nvPr>
            <p:ph type="sldNum" sz="quarter" idx="5"/>
          </p:nvPr>
        </p:nvSpPr>
        <p:spPr/>
        <p:txBody>
          <a:bodyPr/>
          <a:lstStyle/>
          <a:p>
            <a:pPr defTabSz="990511" fontAlgn="base">
              <a:spcBef>
                <a:spcPct val="0"/>
              </a:spcBef>
              <a:spcAft>
                <a:spcPct val="0"/>
              </a:spcAft>
              <a:defRPr/>
            </a:pPr>
            <a:fld id="{A30E09AE-6281-411C-A6B4-39F715E51DF0}" type="slidenum">
              <a:rPr lang="en-US" altLang="en-US" sz="1400">
                <a:solidFill>
                  <a:prstClr val="black"/>
                </a:solidFill>
                <a:latin typeface="Times New Roman" panose="02020603050405020304" pitchFamily="18" charset="0"/>
                <a:cs typeface="Arial" panose="020B0604020202020204" pitchFamily="34" charset="0"/>
              </a:rPr>
              <a:pPr defTabSz="990511" fontAlgn="base">
                <a:spcBef>
                  <a:spcPct val="0"/>
                </a:spcBef>
                <a:spcAft>
                  <a:spcPct val="0"/>
                </a:spcAft>
                <a:defRPr/>
              </a:pPr>
              <a:t>6</a:t>
            </a:fld>
            <a:endParaRPr lang="en-US" altLang="en-US" sz="1400">
              <a:solidFill>
                <a:prstClr val="black"/>
              </a:solidFill>
              <a:latin typeface="Times New Roman" panose="02020603050405020304" pitchFamily="18" charset="0"/>
              <a:cs typeface="Arial" panose="020B0604020202020204" pitchFamily="34" charset="0"/>
            </a:endParaRPr>
          </a:p>
        </p:txBody>
      </p:sp>
      <p:sp>
        <p:nvSpPr>
          <p:cNvPr id="7" name="Footer Placeholder 6">
            <a:extLst>
              <a:ext uri="{FF2B5EF4-FFF2-40B4-BE49-F238E27FC236}">
                <a16:creationId xmlns:a16="http://schemas.microsoft.com/office/drawing/2014/main" id="{03AE87D9-B1A3-42F8-80F8-7A335470C07A}"/>
              </a:ext>
            </a:extLst>
          </p:cNvPr>
          <p:cNvSpPr>
            <a:spLocks noGrp="1"/>
          </p:cNvSpPr>
          <p:nvPr>
            <p:ph type="ftr" sz="quarter" idx="4"/>
          </p:nvPr>
        </p:nvSpPr>
        <p:spPr/>
        <p:txBody>
          <a:bodyPr/>
          <a:lstStyle/>
          <a:p>
            <a:r>
              <a:rPr lang="en-US"/>
              <a:t>Randy Childs</a:t>
            </a:r>
          </a:p>
        </p:txBody>
      </p:sp>
    </p:spTree>
    <p:extLst>
      <p:ext uri="{BB962C8B-B14F-4D97-AF65-F5344CB8AC3E}">
        <p14:creationId xmlns:p14="http://schemas.microsoft.com/office/powerpoint/2010/main" val="6501444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758563-8B4D-AC33-576B-9252B62233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AAE2D9-13A5-A237-EC1B-999A7A4371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668B01-1FF6-17E2-4CB5-3D58473B7150}"/>
              </a:ext>
            </a:extLst>
          </p:cNvPr>
          <p:cNvSpPr>
            <a:spLocks noGrp="1"/>
          </p:cNvSpPr>
          <p:nvPr>
            <p:ph type="body" idx="1"/>
          </p:nvPr>
        </p:nvSpPr>
        <p:spPr/>
        <p:txBody>
          <a:bodyPr>
            <a:normAutofit/>
          </a:bodyPr>
          <a:lstStyle/>
          <a:p>
            <a:endParaRPr lang="en-US" dirty="0"/>
          </a:p>
          <a:p>
            <a:r>
              <a:rPr lang="en-US" dirty="0"/>
              <a:t>Acts 20:24 </a:t>
            </a:r>
            <a:r>
              <a:rPr lang="en-US" b="1" baseline="30000" dirty="0"/>
              <a:t> </a:t>
            </a:r>
            <a:r>
              <a:rPr lang="en-US" dirty="0"/>
              <a:t>But none of these things move me; nor do I count my life dear to myself, so that I may finish my race with joy, and the ministry which I received from the Lord Jesus, to testify to the gospel of the grace of God.</a:t>
            </a:r>
          </a:p>
          <a:p>
            <a:endParaRPr lang="en-US" dirty="0"/>
          </a:p>
          <a:p>
            <a:r>
              <a:rPr lang="en-US" dirty="0"/>
              <a:t>Acts 20:32 “So now, brethren, I commend you to God and to the word of His grace, which is able to build you up and give you an inheritance among all those who are sanctified. </a:t>
            </a:r>
          </a:p>
        </p:txBody>
      </p:sp>
      <p:sp>
        <p:nvSpPr>
          <p:cNvPr id="4" name="Header Placeholder 3">
            <a:extLst>
              <a:ext uri="{FF2B5EF4-FFF2-40B4-BE49-F238E27FC236}">
                <a16:creationId xmlns:a16="http://schemas.microsoft.com/office/drawing/2014/main" id="{490AAFA7-7115-6604-DB8E-BC584B0636E6}"/>
              </a:ext>
            </a:extLst>
          </p:cNvPr>
          <p:cNvSpPr>
            <a:spLocks noGrp="1"/>
          </p:cNvSpPr>
          <p:nvPr>
            <p:ph type="hdr" sz="quarter"/>
          </p:nvPr>
        </p:nvSpPr>
        <p:spPr/>
        <p:txBody>
          <a:bodyPr/>
          <a:lstStyle/>
          <a:p>
            <a:pPr defTabSz="990511" fontAlgn="base">
              <a:spcBef>
                <a:spcPct val="0"/>
              </a:spcBef>
              <a:spcAft>
                <a:spcPct val="0"/>
              </a:spcAft>
              <a:defRPr/>
            </a:pPr>
            <a:r>
              <a:rPr lang="en-US" sz="1400">
                <a:solidFill>
                  <a:prstClr val="black"/>
                </a:solidFill>
                <a:latin typeface="Times New Roman" charset="0"/>
              </a:rPr>
              <a:t>Randy Childs</a:t>
            </a:r>
          </a:p>
        </p:txBody>
      </p:sp>
      <p:sp>
        <p:nvSpPr>
          <p:cNvPr id="5" name="Date Placeholder 4">
            <a:extLst>
              <a:ext uri="{FF2B5EF4-FFF2-40B4-BE49-F238E27FC236}">
                <a16:creationId xmlns:a16="http://schemas.microsoft.com/office/drawing/2014/main" id="{8996F98D-0D90-6EBF-5264-8CC7CA8CF056}"/>
              </a:ext>
            </a:extLst>
          </p:cNvPr>
          <p:cNvSpPr>
            <a:spLocks noGrp="1"/>
          </p:cNvSpPr>
          <p:nvPr>
            <p:ph type="dt" idx="1"/>
          </p:nvPr>
        </p:nvSpPr>
        <p:spPr/>
        <p:txBody>
          <a:bodyPr/>
          <a:lstStyle/>
          <a:p>
            <a:pPr defTabSz="990511" fontAlgn="base">
              <a:spcBef>
                <a:spcPct val="0"/>
              </a:spcBef>
              <a:spcAft>
                <a:spcPct val="0"/>
              </a:spcAft>
              <a:defRPr/>
            </a:pPr>
            <a:r>
              <a:rPr lang="en-US" sz="1400">
                <a:solidFill>
                  <a:prstClr val="black"/>
                </a:solidFill>
                <a:latin typeface="Times New Roman" charset="0"/>
              </a:rPr>
              <a:t>7/27/2025 am</a:t>
            </a:r>
          </a:p>
        </p:txBody>
      </p:sp>
      <p:sp>
        <p:nvSpPr>
          <p:cNvPr id="6" name="Slide Number Placeholder 5">
            <a:extLst>
              <a:ext uri="{FF2B5EF4-FFF2-40B4-BE49-F238E27FC236}">
                <a16:creationId xmlns:a16="http://schemas.microsoft.com/office/drawing/2014/main" id="{4003A5D1-D8B1-CD6D-9913-E6B1DD8D69B2}"/>
              </a:ext>
            </a:extLst>
          </p:cNvPr>
          <p:cNvSpPr>
            <a:spLocks noGrp="1"/>
          </p:cNvSpPr>
          <p:nvPr>
            <p:ph type="sldNum" sz="quarter" idx="5"/>
          </p:nvPr>
        </p:nvSpPr>
        <p:spPr/>
        <p:txBody>
          <a:bodyPr/>
          <a:lstStyle/>
          <a:p>
            <a:pPr defTabSz="990511" fontAlgn="base">
              <a:spcBef>
                <a:spcPct val="0"/>
              </a:spcBef>
              <a:spcAft>
                <a:spcPct val="0"/>
              </a:spcAft>
              <a:defRPr/>
            </a:pPr>
            <a:fld id="{A30E09AE-6281-411C-A6B4-39F715E51DF0}" type="slidenum">
              <a:rPr lang="en-US" altLang="en-US" sz="1400">
                <a:solidFill>
                  <a:prstClr val="black"/>
                </a:solidFill>
                <a:latin typeface="Times New Roman" panose="02020603050405020304" pitchFamily="18" charset="0"/>
                <a:cs typeface="Arial" panose="020B0604020202020204" pitchFamily="34" charset="0"/>
              </a:rPr>
              <a:pPr defTabSz="990511" fontAlgn="base">
                <a:spcBef>
                  <a:spcPct val="0"/>
                </a:spcBef>
                <a:spcAft>
                  <a:spcPct val="0"/>
                </a:spcAft>
                <a:defRPr/>
              </a:pPr>
              <a:t>7</a:t>
            </a:fld>
            <a:endParaRPr lang="en-US" altLang="en-US" sz="1400">
              <a:solidFill>
                <a:prstClr val="black"/>
              </a:solidFill>
              <a:latin typeface="Times New Roman" panose="02020603050405020304" pitchFamily="18" charset="0"/>
              <a:cs typeface="Arial" panose="020B0604020202020204" pitchFamily="34" charset="0"/>
            </a:endParaRPr>
          </a:p>
        </p:txBody>
      </p:sp>
      <p:sp>
        <p:nvSpPr>
          <p:cNvPr id="7" name="Footer Placeholder 6">
            <a:extLst>
              <a:ext uri="{FF2B5EF4-FFF2-40B4-BE49-F238E27FC236}">
                <a16:creationId xmlns:a16="http://schemas.microsoft.com/office/drawing/2014/main" id="{8FCF65F5-6211-5987-EB7D-1DDDA2161D10}"/>
              </a:ext>
            </a:extLst>
          </p:cNvPr>
          <p:cNvSpPr>
            <a:spLocks noGrp="1"/>
          </p:cNvSpPr>
          <p:nvPr>
            <p:ph type="ftr" sz="quarter" idx="4"/>
          </p:nvPr>
        </p:nvSpPr>
        <p:spPr/>
        <p:txBody>
          <a:bodyPr/>
          <a:lstStyle/>
          <a:p>
            <a:r>
              <a:rPr lang="en-US"/>
              <a:t>Randy Childs</a:t>
            </a:r>
          </a:p>
        </p:txBody>
      </p:sp>
    </p:spTree>
    <p:extLst>
      <p:ext uri="{BB962C8B-B14F-4D97-AF65-F5344CB8AC3E}">
        <p14:creationId xmlns:p14="http://schemas.microsoft.com/office/powerpoint/2010/main" val="8786003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dirty="0"/>
              <a:t>Acts 3:13-14 The God of Abraham, Isaac, and Jacob, the God of our fathers, glorified His Servant Jesus, whom you delivered up and denied in the presence of Pilate, when he was determined to let </a:t>
            </a:r>
            <a:r>
              <a:rPr lang="en-US" i="1" dirty="0"/>
              <a:t>Him</a:t>
            </a:r>
            <a:r>
              <a:rPr lang="en-US" dirty="0"/>
              <a:t> go. </a:t>
            </a:r>
            <a:r>
              <a:rPr lang="en-US" b="1" baseline="30000" dirty="0"/>
              <a:t>14 </a:t>
            </a:r>
            <a:r>
              <a:rPr lang="en-US" dirty="0"/>
              <a:t>But you denied the Holy One and the Just, and asked for a murderer to be granted to you, </a:t>
            </a:r>
          </a:p>
          <a:p>
            <a:endParaRPr lang="en-US" dirty="0"/>
          </a:p>
          <a:p>
            <a:r>
              <a:rPr lang="en-US" dirty="0"/>
              <a:t>Acts 7:35 “This Moses whom they rejected, saying, ‘Who made you a ruler and a judge?’ is the one God sent </a:t>
            </a:r>
            <a:r>
              <a:rPr lang="en-US" i="1" dirty="0"/>
              <a:t>to be</a:t>
            </a:r>
            <a:r>
              <a:rPr lang="en-US" dirty="0"/>
              <a:t> a ruler and a deliverer by the hand of the Angel who appeared to him in the bush.</a:t>
            </a:r>
          </a:p>
          <a:p>
            <a:endParaRPr lang="en-US" dirty="0"/>
          </a:p>
          <a:p>
            <a:r>
              <a:rPr lang="en-US" dirty="0"/>
              <a:t>Titus 2:12 </a:t>
            </a:r>
            <a:r>
              <a:rPr lang="en-US" b="1" baseline="30000" dirty="0"/>
              <a:t> </a:t>
            </a:r>
            <a:r>
              <a:rPr lang="en-US" dirty="0"/>
              <a:t>teaching us that, denying ungodliness and worldly lusts, we should live soberly, righteously, and godly in the present age, </a:t>
            </a:r>
          </a:p>
          <a:p>
            <a:endParaRPr lang="en-US" dirty="0"/>
          </a:p>
          <a:p>
            <a:r>
              <a:rPr lang="en-US" dirty="0"/>
              <a:t>1 Timothy 5:8 But if anyone does not provide for his own, and especially for those of his household, he has denied the faith and is worse than an unbeliever.</a:t>
            </a:r>
          </a:p>
          <a:p>
            <a:endParaRPr lang="en-US" dirty="0"/>
          </a:p>
          <a:p>
            <a:r>
              <a:rPr lang="en-US" dirty="0"/>
              <a:t>2 Timothy 3:1-5 But know this, that in the last days perilous times will come: </a:t>
            </a:r>
            <a:r>
              <a:rPr lang="en-US" b="1" baseline="30000" dirty="0"/>
              <a:t>2 </a:t>
            </a:r>
            <a:r>
              <a:rPr lang="en-US" dirty="0"/>
              <a:t>For men will be lovers of themselves, lovers of money, boasters, proud, blasphemers, disobedient to parents, unthankful, unholy, </a:t>
            </a:r>
            <a:r>
              <a:rPr lang="en-US" b="1" baseline="30000" dirty="0"/>
              <a:t>3 </a:t>
            </a:r>
            <a:r>
              <a:rPr lang="en-US" dirty="0"/>
              <a:t>unloving, unforgiving, slanderers, without self-control, brutal, despisers of good, </a:t>
            </a:r>
            <a:r>
              <a:rPr lang="en-US" b="1" baseline="30000" dirty="0"/>
              <a:t>4 </a:t>
            </a:r>
            <a:r>
              <a:rPr lang="en-US" dirty="0"/>
              <a:t>traitors, headstrong, haughty, lovers of pleasure rather than lovers of God, </a:t>
            </a:r>
            <a:r>
              <a:rPr lang="en-US" b="1" baseline="30000" dirty="0"/>
              <a:t>5 </a:t>
            </a:r>
            <a:r>
              <a:rPr lang="en-US" dirty="0"/>
              <a:t>having a form of godliness but denying its power. And from such people turn away! </a:t>
            </a:r>
          </a:p>
          <a:p>
            <a:endParaRPr lang="en-US" dirty="0"/>
          </a:p>
          <a:p>
            <a:r>
              <a:rPr lang="en-US" dirty="0"/>
              <a:t>Revelation 2:13 “I know your works, and where you dwell, where Satan’s throne </a:t>
            </a:r>
            <a:r>
              <a:rPr lang="en-US" i="1" dirty="0"/>
              <a:t>is.</a:t>
            </a:r>
            <a:r>
              <a:rPr lang="en-US" dirty="0"/>
              <a:t> And you hold fast to My name, and did not deny My faith even in the days in which Antipas </a:t>
            </a:r>
            <a:r>
              <a:rPr lang="en-US" i="1" dirty="0"/>
              <a:t>was</a:t>
            </a:r>
            <a:r>
              <a:rPr lang="en-US" dirty="0"/>
              <a:t> My faithful martyr, who was killed among you, where Satan dwells.</a:t>
            </a:r>
          </a:p>
          <a:p>
            <a:endParaRPr lang="en-US" dirty="0"/>
          </a:p>
          <a:p>
            <a:r>
              <a:rPr lang="en-US" dirty="0"/>
              <a:t>Revelation 3:8 “I know your works. See, I have set before you an open door, and no one can shut it; for you have a little strength, have kept My word, and have not denied My name. </a:t>
            </a:r>
          </a:p>
        </p:txBody>
      </p:sp>
      <p:sp>
        <p:nvSpPr>
          <p:cNvPr id="4" name="Header Placeholder 3"/>
          <p:cNvSpPr>
            <a:spLocks noGrp="1"/>
          </p:cNvSpPr>
          <p:nvPr>
            <p:ph type="hdr" sz="quarter"/>
          </p:nvPr>
        </p:nvSpPr>
        <p:spPr/>
        <p:txBody>
          <a:bodyPr/>
          <a:lstStyle/>
          <a:p>
            <a:pPr defTabSz="990511" fontAlgn="base">
              <a:spcBef>
                <a:spcPct val="0"/>
              </a:spcBef>
              <a:spcAft>
                <a:spcPct val="0"/>
              </a:spcAft>
              <a:defRPr/>
            </a:pPr>
            <a:r>
              <a:rPr lang="en-US" sz="1400">
                <a:solidFill>
                  <a:prstClr val="black"/>
                </a:solidFill>
                <a:latin typeface="Times New Roman" charset="0"/>
              </a:rPr>
              <a:t>Randy Childs</a:t>
            </a:r>
          </a:p>
        </p:txBody>
      </p:sp>
      <p:sp>
        <p:nvSpPr>
          <p:cNvPr id="5" name="Date Placeholder 4"/>
          <p:cNvSpPr>
            <a:spLocks noGrp="1"/>
          </p:cNvSpPr>
          <p:nvPr>
            <p:ph type="dt" idx="1"/>
          </p:nvPr>
        </p:nvSpPr>
        <p:spPr/>
        <p:txBody>
          <a:bodyPr/>
          <a:lstStyle/>
          <a:p>
            <a:pPr defTabSz="990511" fontAlgn="base">
              <a:spcBef>
                <a:spcPct val="0"/>
              </a:spcBef>
              <a:spcAft>
                <a:spcPct val="0"/>
              </a:spcAft>
              <a:defRPr/>
            </a:pPr>
            <a:r>
              <a:rPr lang="en-US" sz="1400">
                <a:solidFill>
                  <a:prstClr val="black"/>
                </a:solidFill>
                <a:latin typeface="Times New Roman" charset="0"/>
              </a:rPr>
              <a:t>7/27/2025 am</a:t>
            </a:r>
          </a:p>
        </p:txBody>
      </p:sp>
      <p:sp>
        <p:nvSpPr>
          <p:cNvPr id="6" name="Slide Number Placeholder 5"/>
          <p:cNvSpPr>
            <a:spLocks noGrp="1"/>
          </p:cNvSpPr>
          <p:nvPr>
            <p:ph type="sldNum" sz="quarter" idx="5"/>
          </p:nvPr>
        </p:nvSpPr>
        <p:spPr/>
        <p:txBody>
          <a:bodyPr/>
          <a:lstStyle/>
          <a:p>
            <a:pPr defTabSz="990511" fontAlgn="base">
              <a:spcBef>
                <a:spcPct val="0"/>
              </a:spcBef>
              <a:spcAft>
                <a:spcPct val="0"/>
              </a:spcAft>
              <a:defRPr/>
            </a:pPr>
            <a:fld id="{A30E09AE-6281-411C-A6B4-39F715E51DF0}" type="slidenum">
              <a:rPr lang="en-US" altLang="en-US" sz="1400">
                <a:solidFill>
                  <a:prstClr val="black"/>
                </a:solidFill>
                <a:latin typeface="Times New Roman" panose="02020603050405020304" pitchFamily="18" charset="0"/>
                <a:cs typeface="Arial" panose="020B0604020202020204" pitchFamily="34" charset="0"/>
              </a:rPr>
              <a:pPr defTabSz="990511" fontAlgn="base">
                <a:spcBef>
                  <a:spcPct val="0"/>
                </a:spcBef>
                <a:spcAft>
                  <a:spcPct val="0"/>
                </a:spcAft>
                <a:defRPr/>
              </a:pPr>
              <a:t>8</a:t>
            </a:fld>
            <a:endParaRPr lang="en-US" altLang="en-US" sz="1400">
              <a:solidFill>
                <a:prstClr val="black"/>
              </a:solidFill>
              <a:latin typeface="Times New Roman" panose="02020603050405020304" pitchFamily="18" charset="0"/>
              <a:cs typeface="Arial" panose="020B0604020202020204" pitchFamily="34" charset="0"/>
            </a:endParaRPr>
          </a:p>
        </p:txBody>
      </p:sp>
      <p:sp>
        <p:nvSpPr>
          <p:cNvPr id="7" name="Footer Placeholder 6">
            <a:extLst>
              <a:ext uri="{FF2B5EF4-FFF2-40B4-BE49-F238E27FC236}">
                <a16:creationId xmlns:a16="http://schemas.microsoft.com/office/drawing/2014/main" id="{63AEBBA6-DFDE-2BFF-381B-6564AA36A54A}"/>
              </a:ext>
            </a:extLst>
          </p:cNvPr>
          <p:cNvSpPr>
            <a:spLocks noGrp="1"/>
          </p:cNvSpPr>
          <p:nvPr>
            <p:ph type="ftr" sz="quarter" idx="4"/>
          </p:nvPr>
        </p:nvSpPr>
        <p:spPr/>
        <p:txBody>
          <a:bodyPr/>
          <a:lstStyle/>
          <a:p>
            <a:r>
              <a:rPr lang="en-US"/>
              <a:t>Randy Childs</a:t>
            </a:r>
          </a:p>
        </p:txBody>
      </p:sp>
    </p:spTree>
    <p:extLst>
      <p:ext uri="{BB962C8B-B14F-4D97-AF65-F5344CB8AC3E}">
        <p14:creationId xmlns:p14="http://schemas.microsoft.com/office/powerpoint/2010/main" val="29750512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AA4AA-9A9A-4D9A-9800-03517A601F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32F127-2AAE-C56C-EAA0-F4EF98BEBE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17AB44-E94B-C200-5E01-7044355C25DE}"/>
              </a:ext>
            </a:extLst>
          </p:cNvPr>
          <p:cNvSpPr>
            <a:spLocks noGrp="1"/>
          </p:cNvSpPr>
          <p:nvPr>
            <p:ph type="body" idx="1"/>
          </p:nvPr>
        </p:nvSpPr>
        <p:spPr/>
        <p:txBody>
          <a:bodyPr/>
          <a:lstStyle/>
          <a:p>
            <a:r>
              <a:rPr lang="en-US" dirty="0"/>
              <a:t>Matthew 26:34-35 Jesus said to him, “Assuredly, I say to you that this night, before the rooster crows, you will deny Me three times.” </a:t>
            </a:r>
            <a:r>
              <a:rPr lang="en-US" b="1" baseline="30000" dirty="0"/>
              <a:t>35 </a:t>
            </a:r>
            <a:r>
              <a:rPr lang="en-US" dirty="0"/>
              <a:t>Peter said to Him, “Even if I have to die with You, I will not deny You!” And so said all the disciples.</a:t>
            </a:r>
          </a:p>
          <a:p>
            <a:endParaRPr lang="en-US" dirty="0"/>
          </a:p>
          <a:p>
            <a:r>
              <a:rPr lang="en-US" dirty="0"/>
              <a:t>Matthew 26:75 And Peter remembered the word of Jesus who had said to him, “Before the rooster crows, you will deny Me three times.” So he went out and wept bitterly.</a:t>
            </a:r>
          </a:p>
          <a:p>
            <a:endParaRPr lang="en-US" dirty="0"/>
          </a:p>
          <a:p>
            <a:r>
              <a:rPr lang="en-US" dirty="0"/>
              <a:t>Matthew 16:24 Then Jesus said to His disciples, “If anyone desires to come after Me, let him deny himself, and take up his cross, and follow Me. </a:t>
            </a:r>
          </a:p>
        </p:txBody>
      </p:sp>
      <p:sp>
        <p:nvSpPr>
          <p:cNvPr id="4" name="Header Placeholder 3">
            <a:extLst>
              <a:ext uri="{FF2B5EF4-FFF2-40B4-BE49-F238E27FC236}">
                <a16:creationId xmlns:a16="http://schemas.microsoft.com/office/drawing/2014/main" id="{69157EAD-A800-6375-D05E-794FC90AE052}"/>
              </a:ext>
            </a:extLst>
          </p:cNvPr>
          <p:cNvSpPr>
            <a:spLocks noGrp="1"/>
          </p:cNvSpPr>
          <p:nvPr>
            <p:ph type="hdr" sz="quarter"/>
          </p:nvPr>
        </p:nvSpPr>
        <p:spPr/>
        <p:txBody>
          <a:bodyPr/>
          <a:lstStyle/>
          <a:p>
            <a:pPr defTabSz="990511" fontAlgn="base">
              <a:spcBef>
                <a:spcPct val="0"/>
              </a:spcBef>
              <a:spcAft>
                <a:spcPct val="0"/>
              </a:spcAft>
              <a:defRPr/>
            </a:pPr>
            <a:r>
              <a:rPr lang="en-US" sz="1400">
                <a:solidFill>
                  <a:prstClr val="black"/>
                </a:solidFill>
                <a:latin typeface="Times New Roman" charset="0"/>
              </a:rPr>
              <a:t>Randy Childs</a:t>
            </a:r>
          </a:p>
        </p:txBody>
      </p:sp>
      <p:sp>
        <p:nvSpPr>
          <p:cNvPr id="5" name="Date Placeholder 4">
            <a:extLst>
              <a:ext uri="{FF2B5EF4-FFF2-40B4-BE49-F238E27FC236}">
                <a16:creationId xmlns:a16="http://schemas.microsoft.com/office/drawing/2014/main" id="{2BD4BDCF-8E05-7767-AF3B-2047DD0F130A}"/>
              </a:ext>
            </a:extLst>
          </p:cNvPr>
          <p:cNvSpPr>
            <a:spLocks noGrp="1"/>
          </p:cNvSpPr>
          <p:nvPr>
            <p:ph type="dt" idx="1"/>
          </p:nvPr>
        </p:nvSpPr>
        <p:spPr/>
        <p:txBody>
          <a:bodyPr/>
          <a:lstStyle/>
          <a:p>
            <a:pPr defTabSz="990511" fontAlgn="base">
              <a:spcBef>
                <a:spcPct val="0"/>
              </a:spcBef>
              <a:spcAft>
                <a:spcPct val="0"/>
              </a:spcAft>
              <a:defRPr/>
            </a:pPr>
            <a:r>
              <a:rPr lang="en-US" sz="1400">
                <a:solidFill>
                  <a:prstClr val="black"/>
                </a:solidFill>
                <a:latin typeface="Times New Roman" charset="0"/>
              </a:rPr>
              <a:t>7/27/2025 am</a:t>
            </a:r>
          </a:p>
        </p:txBody>
      </p:sp>
      <p:sp>
        <p:nvSpPr>
          <p:cNvPr id="6" name="Slide Number Placeholder 5">
            <a:extLst>
              <a:ext uri="{FF2B5EF4-FFF2-40B4-BE49-F238E27FC236}">
                <a16:creationId xmlns:a16="http://schemas.microsoft.com/office/drawing/2014/main" id="{418B18CA-09F6-59D0-75D4-640BD29D16C5}"/>
              </a:ext>
            </a:extLst>
          </p:cNvPr>
          <p:cNvSpPr>
            <a:spLocks noGrp="1"/>
          </p:cNvSpPr>
          <p:nvPr>
            <p:ph type="sldNum" sz="quarter" idx="5"/>
          </p:nvPr>
        </p:nvSpPr>
        <p:spPr/>
        <p:txBody>
          <a:bodyPr/>
          <a:lstStyle/>
          <a:p>
            <a:pPr defTabSz="990511" fontAlgn="base">
              <a:spcBef>
                <a:spcPct val="0"/>
              </a:spcBef>
              <a:spcAft>
                <a:spcPct val="0"/>
              </a:spcAft>
              <a:defRPr/>
            </a:pPr>
            <a:fld id="{A30E09AE-6281-411C-A6B4-39F715E51DF0}" type="slidenum">
              <a:rPr lang="en-US" altLang="en-US" sz="1400">
                <a:solidFill>
                  <a:prstClr val="black"/>
                </a:solidFill>
                <a:latin typeface="Times New Roman" panose="02020603050405020304" pitchFamily="18" charset="0"/>
                <a:cs typeface="Arial" panose="020B0604020202020204" pitchFamily="34" charset="0"/>
              </a:rPr>
              <a:pPr defTabSz="990511" fontAlgn="base">
                <a:spcBef>
                  <a:spcPct val="0"/>
                </a:spcBef>
                <a:spcAft>
                  <a:spcPct val="0"/>
                </a:spcAft>
                <a:defRPr/>
              </a:pPr>
              <a:t>9</a:t>
            </a:fld>
            <a:endParaRPr lang="en-US" altLang="en-US" sz="1400">
              <a:solidFill>
                <a:prstClr val="black"/>
              </a:solidFill>
              <a:latin typeface="Times New Roman" panose="02020603050405020304" pitchFamily="18" charset="0"/>
              <a:cs typeface="Arial" panose="020B0604020202020204" pitchFamily="34" charset="0"/>
            </a:endParaRPr>
          </a:p>
        </p:txBody>
      </p:sp>
      <p:sp>
        <p:nvSpPr>
          <p:cNvPr id="7" name="Footer Placeholder 6">
            <a:extLst>
              <a:ext uri="{FF2B5EF4-FFF2-40B4-BE49-F238E27FC236}">
                <a16:creationId xmlns:a16="http://schemas.microsoft.com/office/drawing/2014/main" id="{A53E86FF-22C1-CCC9-B710-391605F20766}"/>
              </a:ext>
            </a:extLst>
          </p:cNvPr>
          <p:cNvSpPr>
            <a:spLocks noGrp="1"/>
          </p:cNvSpPr>
          <p:nvPr>
            <p:ph type="ftr" sz="quarter" idx="4"/>
          </p:nvPr>
        </p:nvSpPr>
        <p:spPr/>
        <p:txBody>
          <a:bodyPr/>
          <a:lstStyle/>
          <a:p>
            <a:r>
              <a:rPr lang="en-US"/>
              <a:t>Randy Childs</a:t>
            </a:r>
          </a:p>
        </p:txBody>
      </p:sp>
    </p:spTree>
    <p:extLst>
      <p:ext uri="{BB962C8B-B14F-4D97-AF65-F5344CB8AC3E}">
        <p14:creationId xmlns:p14="http://schemas.microsoft.com/office/powerpoint/2010/main" val="4271679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a:t>Click to edit Master title style</a:t>
            </a: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 name="Date Placeholder 13">
            <a:extLst>
              <a:ext uri="{FF2B5EF4-FFF2-40B4-BE49-F238E27FC236}">
                <a16:creationId xmlns:a16="http://schemas.microsoft.com/office/drawing/2014/main" id="{1C60A778-3515-257E-7171-8907E706C225}"/>
              </a:ext>
            </a:extLst>
          </p:cNvPr>
          <p:cNvSpPr>
            <a:spLocks noGrp="1"/>
          </p:cNvSpPr>
          <p:nvPr>
            <p:ph type="dt" sz="half" idx="10"/>
          </p:nvPr>
        </p:nvSpPr>
        <p:spPr/>
        <p:txBody>
          <a:bodyPr/>
          <a:lstStyle>
            <a:lvl1pPr>
              <a:defRPr/>
            </a:lvl1pPr>
          </a:lstStyle>
          <a:p>
            <a:pPr>
              <a:defRPr/>
            </a:pPr>
            <a:endParaRPr lang="en-US"/>
          </a:p>
        </p:txBody>
      </p:sp>
      <p:sp>
        <p:nvSpPr>
          <p:cNvPr id="3" name="Footer Placeholder 2">
            <a:extLst>
              <a:ext uri="{FF2B5EF4-FFF2-40B4-BE49-F238E27FC236}">
                <a16:creationId xmlns:a16="http://schemas.microsoft.com/office/drawing/2014/main" id="{26B0E470-D8FC-1832-F783-2554A3A17128}"/>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22">
            <a:extLst>
              <a:ext uri="{FF2B5EF4-FFF2-40B4-BE49-F238E27FC236}">
                <a16:creationId xmlns:a16="http://schemas.microsoft.com/office/drawing/2014/main" id="{DF904BC2-A6EC-FBB1-D72B-BC4B8F87DF27}"/>
              </a:ext>
            </a:extLst>
          </p:cNvPr>
          <p:cNvSpPr>
            <a:spLocks noGrp="1"/>
          </p:cNvSpPr>
          <p:nvPr>
            <p:ph type="sldNum" sz="quarter" idx="12"/>
          </p:nvPr>
        </p:nvSpPr>
        <p:spPr/>
        <p:txBody>
          <a:bodyPr/>
          <a:lstStyle>
            <a:lvl1pPr>
              <a:defRPr/>
            </a:lvl1pPr>
          </a:lstStyle>
          <a:p>
            <a:fld id="{65A3EE98-0FDB-4F83-9494-A1B815144CBC}" type="slidenum">
              <a:rPr lang="en-US" altLang="en-US"/>
              <a:pPr/>
              <a:t>‹#›</a:t>
            </a:fld>
            <a:endParaRPr lang="en-US" altLang="en-US"/>
          </a:p>
        </p:txBody>
      </p:sp>
    </p:spTree>
    <p:extLst>
      <p:ext uri="{BB962C8B-B14F-4D97-AF65-F5344CB8AC3E}">
        <p14:creationId xmlns:p14="http://schemas.microsoft.com/office/powerpoint/2010/main" val="2590153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0B4507D6-79E7-F5E9-8BEE-91CD05DC6CD8}"/>
              </a:ext>
            </a:extLst>
          </p:cNvPr>
          <p:cNvSpPr>
            <a:spLocks noGrp="1"/>
          </p:cNvSpPr>
          <p:nvPr>
            <p:ph type="dt" sz="half" idx="10"/>
          </p:nvPr>
        </p:nvSpPr>
        <p:spPr/>
        <p:txBody>
          <a:bodyPr/>
          <a:lstStyle>
            <a:lvl1pPr>
              <a:defRPr/>
            </a:lvl1pPr>
          </a:lstStyle>
          <a:p>
            <a:pPr>
              <a:defRPr/>
            </a:pPr>
            <a:endParaRPr lang="en-US"/>
          </a:p>
        </p:txBody>
      </p:sp>
      <p:sp>
        <p:nvSpPr>
          <p:cNvPr id="5" name="Footer Placeholder 2">
            <a:extLst>
              <a:ext uri="{FF2B5EF4-FFF2-40B4-BE49-F238E27FC236}">
                <a16:creationId xmlns:a16="http://schemas.microsoft.com/office/drawing/2014/main" id="{64C8D5FF-B756-5DEA-D2C7-DB0E6D53D6F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id="{4BBEC51D-3290-117E-9919-BFEA51CEE597}"/>
              </a:ext>
            </a:extLst>
          </p:cNvPr>
          <p:cNvSpPr>
            <a:spLocks noGrp="1"/>
          </p:cNvSpPr>
          <p:nvPr>
            <p:ph type="sldNum" sz="quarter" idx="12"/>
          </p:nvPr>
        </p:nvSpPr>
        <p:spPr/>
        <p:txBody>
          <a:bodyPr/>
          <a:lstStyle>
            <a:lvl1pPr>
              <a:defRPr/>
            </a:lvl1pPr>
          </a:lstStyle>
          <a:p>
            <a:fld id="{0836D751-E43A-4D1E-88B1-D3BCC0FEDE68}" type="slidenum">
              <a:rPr lang="en-US" altLang="en-US"/>
              <a:pPr/>
              <a:t>‹#›</a:t>
            </a:fld>
            <a:endParaRPr lang="en-US" altLang="en-US"/>
          </a:p>
        </p:txBody>
      </p:sp>
    </p:spTree>
    <p:extLst>
      <p:ext uri="{BB962C8B-B14F-4D97-AF65-F5344CB8AC3E}">
        <p14:creationId xmlns:p14="http://schemas.microsoft.com/office/powerpoint/2010/main" val="438987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84DD0EE5-7B82-32E1-CC73-D1721F32B587}"/>
              </a:ext>
            </a:extLst>
          </p:cNvPr>
          <p:cNvSpPr>
            <a:spLocks noGrp="1"/>
          </p:cNvSpPr>
          <p:nvPr>
            <p:ph type="dt" sz="half" idx="10"/>
          </p:nvPr>
        </p:nvSpPr>
        <p:spPr/>
        <p:txBody>
          <a:bodyPr/>
          <a:lstStyle>
            <a:lvl1pPr>
              <a:defRPr/>
            </a:lvl1pPr>
          </a:lstStyle>
          <a:p>
            <a:pPr>
              <a:defRPr/>
            </a:pPr>
            <a:endParaRPr lang="en-US"/>
          </a:p>
        </p:txBody>
      </p:sp>
      <p:sp>
        <p:nvSpPr>
          <p:cNvPr id="5" name="Footer Placeholder 2">
            <a:extLst>
              <a:ext uri="{FF2B5EF4-FFF2-40B4-BE49-F238E27FC236}">
                <a16:creationId xmlns:a16="http://schemas.microsoft.com/office/drawing/2014/main" id="{9BD9A181-3737-70A8-C3CC-8254BC5826F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id="{9743B261-DC94-CCF3-266E-46B01D2DBF96}"/>
              </a:ext>
            </a:extLst>
          </p:cNvPr>
          <p:cNvSpPr>
            <a:spLocks noGrp="1"/>
          </p:cNvSpPr>
          <p:nvPr>
            <p:ph type="sldNum" sz="quarter" idx="12"/>
          </p:nvPr>
        </p:nvSpPr>
        <p:spPr/>
        <p:txBody>
          <a:bodyPr/>
          <a:lstStyle>
            <a:lvl1pPr>
              <a:defRPr/>
            </a:lvl1pPr>
          </a:lstStyle>
          <a:p>
            <a:fld id="{DC68F7C5-E090-4791-89CF-BF1CE40B726A}" type="slidenum">
              <a:rPr lang="en-US" altLang="en-US"/>
              <a:pPr/>
              <a:t>‹#›</a:t>
            </a:fld>
            <a:endParaRPr lang="en-US" altLang="en-US"/>
          </a:p>
        </p:txBody>
      </p:sp>
    </p:spTree>
    <p:extLst>
      <p:ext uri="{BB962C8B-B14F-4D97-AF65-F5344CB8AC3E}">
        <p14:creationId xmlns:p14="http://schemas.microsoft.com/office/powerpoint/2010/main" val="3440226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6E36EC00-AABC-033A-9C70-A6F7F863A5D1}"/>
              </a:ext>
            </a:extLst>
          </p:cNvPr>
          <p:cNvSpPr>
            <a:spLocks noGrp="1"/>
          </p:cNvSpPr>
          <p:nvPr>
            <p:ph type="dt" sz="half" idx="10"/>
          </p:nvPr>
        </p:nvSpPr>
        <p:spPr/>
        <p:txBody>
          <a:bodyPr/>
          <a:lstStyle>
            <a:lvl1pPr>
              <a:defRPr/>
            </a:lvl1pPr>
          </a:lstStyle>
          <a:p>
            <a:pPr>
              <a:defRPr/>
            </a:pPr>
            <a:endParaRPr lang="en-US"/>
          </a:p>
        </p:txBody>
      </p:sp>
      <p:sp>
        <p:nvSpPr>
          <p:cNvPr id="5" name="Footer Placeholder 2">
            <a:extLst>
              <a:ext uri="{FF2B5EF4-FFF2-40B4-BE49-F238E27FC236}">
                <a16:creationId xmlns:a16="http://schemas.microsoft.com/office/drawing/2014/main" id="{D682B351-CFD7-89FF-B9DE-F257EB2551C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id="{09E4AD04-46FE-C1F5-7B75-C10693EADFBA}"/>
              </a:ext>
            </a:extLst>
          </p:cNvPr>
          <p:cNvSpPr>
            <a:spLocks noGrp="1"/>
          </p:cNvSpPr>
          <p:nvPr>
            <p:ph type="sldNum" sz="quarter" idx="12"/>
          </p:nvPr>
        </p:nvSpPr>
        <p:spPr/>
        <p:txBody>
          <a:bodyPr/>
          <a:lstStyle>
            <a:lvl1pPr>
              <a:defRPr/>
            </a:lvl1pPr>
          </a:lstStyle>
          <a:p>
            <a:fld id="{B0B398BA-5EF8-441B-A6EA-DEE6E80BDF45}" type="slidenum">
              <a:rPr lang="en-US" altLang="en-US"/>
              <a:pPr/>
              <a:t>‹#›</a:t>
            </a:fld>
            <a:endParaRPr lang="en-US" altLang="en-US"/>
          </a:p>
        </p:txBody>
      </p:sp>
    </p:spTree>
    <p:extLst>
      <p:ext uri="{BB962C8B-B14F-4D97-AF65-F5344CB8AC3E}">
        <p14:creationId xmlns:p14="http://schemas.microsoft.com/office/powerpoint/2010/main" val="4150400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13">
            <a:extLst>
              <a:ext uri="{FF2B5EF4-FFF2-40B4-BE49-F238E27FC236}">
                <a16:creationId xmlns:a16="http://schemas.microsoft.com/office/drawing/2014/main" id="{8AE85261-2546-4596-BF26-794F0532DB73}"/>
              </a:ext>
            </a:extLst>
          </p:cNvPr>
          <p:cNvSpPr>
            <a:spLocks noGrp="1"/>
          </p:cNvSpPr>
          <p:nvPr>
            <p:ph type="dt" sz="half" idx="10"/>
          </p:nvPr>
        </p:nvSpPr>
        <p:spPr/>
        <p:txBody>
          <a:bodyPr/>
          <a:lstStyle>
            <a:lvl1pPr>
              <a:defRPr/>
            </a:lvl1pPr>
          </a:lstStyle>
          <a:p>
            <a:pPr>
              <a:defRPr/>
            </a:pPr>
            <a:endParaRPr lang="en-US"/>
          </a:p>
        </p:txBody>
      </p:sp>
      <p:sp>
        <p:nvSpPr>
          <p:cNvPr id="5" name="Footer Placeholder 2">
            <a:extLst>
              <a:ext uri="{FF2B5EF4-FFF2-40B4-BE49-F238E27FC236}">
                <a16:creationId xmlns:a16="http://schemas.microsoft.com/office/drawing/2014/main" id="{C0DF81F8-1F32-7FB0-B932-A5869C7CA0E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id="{0DD96470-AB71-0CDA-5FC7-B3CBA64FE403}"/>
              </a:ext>
            </a:extLst>
          </p:cNvPr>
          <p:cNvSpPr>
            <a:spLocks noGrp="1"/>
          </p:cNvSpPr>
          <p:nvPr>
            <p:ph type="sldNum" sz="quarter" idx="12"/>
          </p:nvPr>
        </p:nvSpPr>
        <p:spPr/>
        <p:txBody>
          <a:bodyPr/>
          <a:lstStyle>
            <a:lvl1pPr>
              <a:defRPr/>
            </a:lvl1pPr>
          </a:lstStyle>
          <a:p>
            <a:fld id="{01ABBF17-959A-4C76-A7D5-C8B6F92442B4}" type="slidenum">
              <a:rPr lang="en-US" altLang="en-US"/>
              <a:pPr/>
              <a:t>‹#›</a:t>
            </a:fld>
            <a:endParaRPr lang="en-US" altLang="en-US"/>
          </a:p>
        </p:txBody>
      </p:sp>
    </p:spTree>
    <p:extLst>
      <p:ext uri="{BB962C8B-B14F-4D97-AF65-F5344CB8AC3E}">
        <p14:creationId xmlns:p14="http://schemas.microsoft.com/office/powerpoint/2010/main" val="1381186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a:extLst>
              <a:ext uri="{FF2B5EF4-FFF2-40B4-BE49-F238E27FC236}">
                <a16:creationId xmlns:a16="http://schemas.microsoft.com/office/drawing/2014/main" id="{8038363D-3745-A0AF-478C-D1F40BE332F0}"/>
              </a:ext>
            </a:extLst>
          </p:cNvPr>
          <p:cNvSpPr>
            <a:spLocks noGrp="1"/>
          </p:cNvSpPr>
          <p:nvPr>
            <p:ph type="dt" sz="half" idx="10"/>
          </p:nvPr>
        </p:nvSpPr>
        <p:spPr/>
        <p:txBody>
          <a:bodyPr/>
          <a:lstStyle>
            <a:lvl1pPr>
              <a:defRPr/>
            </a:lvl1pPr>
          </a:lstStyle>
          <a:p>
            <a:pPr>
              <a:defRPr/>
            </a:pPr>
            <a:endParaRPr lang="en-US"/>
          </a:p>
        </p:txBody>
      </p:sp>
      <p:sp>
        <p:nvSpPr>
          <p:cNvPr id="6" name="Footer Placeholder 2">
            <a:extLst>
              <a:ext uri="{FF2B5EF4-FFF2-40B4-BE49-F238E27FC236}">
                <a16:creationId xmlns:a16="http://schemas.microsoft.com/office/drawing/2014/main" id="{B7E4B4DE-2C63-3CEA-8F86-8EDE29041C3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22">
            <a:extLst>
              <a:ext uri="{FF2B5EF4-FFF2-40B4-BE49-F238E27FC236}">
                <a16:creationId xmlns:a16="http://schemas.microsoft.com/office/drawing/2014/main" id="{D91287C6-BB8D-6644-FBD0-BBBC7C38CC10}"/>
              </a:ext>
            </a:extLst>
          </p:cNvPr>
          <p:cNvSpPr>
            <a:spLocks noGrp="1"/>
          </p:cNvSpPr>
          <p:nvPr>
            <p:ph type="sldNum" sz="quarter" idx="12"/>
          </p:nvPr>
        </p:nvSpPr>
        <p:spPr/>
        <p:txBody>
          <a:bodyPr/>
          <a:lstStyle>
            <a:lvl1pPr>
              <a:defRPr/>
            </a:lvl1pPr>
          </a:lstStyle>
          <a:p>
            <a:fld id="{0E294C06-5315-4C13-A3C7-F8AB3BCDCC68}" type="slidenum">
              <a:rPr lang="en-US" altLang="en-US"/>
              <a:pPr/>
              <a:t>‹#›</a:t>
            </a:fld>
            <a:endParaRPr lang="en-US" altLang="en-US"/>
          </a:p>
        </p:txBody>
      </p:sp>
    </p:spTree>
    <p:extLst>
      <p:ext uri="{BB962C8B-B14F-4D97-AF65-F5344CB8AC3E}">
        <p14:creationId xmlns:p14="http://schemas.microsoft.com/office/powerpoint/2010/main" val="1045107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a:extLst>
              <a:ext uri="{FF2B5EF4-FFF2-40B4-BE49-F238E27FC236}">
                <a16:creationId xmlns:a16="http://schemas.microsoft.com/office/drawing/2014/main" id="{6A2F93BA-0622-1906-62B0-0F3A353B3999}"/>
              </a:ext>
            </a:extLst>
          </p:cNvPr>
          <p:cNvSpPr>
            <a:spLocks noGrp="1"/>
          </p:cNvSpPr>
          <p:nvPr>
            <p:ph type="dt" sz="half" idx="10"/>
          </p:nvPr>
        </p:nvSpPr>
        <p:spPr/>
        <p:txBody>
          <a:bodyPr/>
          <a:lstStyle>
            <a:lvl1pPr>
              <a:defRPr/>
            </a:lvl1pPr>
          </a:lstStyle>
          <a:p>
            <a:pPr>
              <a:defRPr/>
            </a:pPr>
            <a:endParaRPr lang="en-US"/>
          </a:p>
        </p:txBody>
      </p:sp>
      <p:sp>
        <p:nvSpPr>
          <p:cNvPr id="8" name="Footer Placeholder 2">
            <a:extLst>
              <a:ext uri="{FF2B5EF4-FFF2-40B4-BE49-F238E27FC236}">
                <a16:creationId xmlns:a16="http://schemas.microsoft.com/office/drawing/2014/main" id="{36251C49-2575-7B13-AFED-ADEC8981CCCE}"/>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22">
            <a:extLst>
              <a:ext uri="{FF2B5EF4-FFF2-40B4-BE49-F238E27FC236}">
                <a16:creationId xmlns:a16="http://schemas.microsoft.com/office/drawing/2014/main" id="{A7E2DDFD-6D03-E9C7-DCBF-7D7477142119}"/>
              </a:ext>
            </a:extLst>
          </p:cNvPr>
          <p:cNvSpPr>
            <a:spLocks noGrp="1"/>
          </p:cNvSpPr>
          <p:nvPr>
            <p:ph type="sldNum" sz="quarter" idx="12"/>
          </p:nvPr>
        </p:nvSpPr>
        <p:spPr/>
        <p:txBody>
          <a:bodyPr/>
          <a:lstStyle>
            <a:lvl1pPr>
              <a:defRPr/>
            </a:lvl1pPr>
          </a:lstStyle>
          <a:p>
            <a:fld id="{A6A9B1DF-FE97-4CAA-83AC-851F59945F41}" type="slidenum">
              <a:rPr lang="en-US" altLang="en-US"/>
              <a:pPr/>
              <a:t>‹#›</a:t>
            </a:fld>
            <a:endParaRPr lang="en-US" altLang="en-US"/>
          </a:p>
        </p:txBody>
      </p:sp>
    </p:spTree>
    <p:extLst>
      <p:ext uri="{BB962C8B-B14F-4D97-AF65-F5344CB8AC3E}">
        <p14:creationId xmlns:p14="http://schemas.microsoft.com/office/powerpoint/2010/main" val="4141125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a:extLst>
              <a:ext uri="{FF2B5EF4-FFF2-40B4-BE49-F238E27FC236}">
                <a16:creationId xmlns:a16="http://schemas.microsoft.com/office/drawing/2014/main" id="{AFDE640A-4FC9-3AAC-A880-5AF4C46A7148}"/>
              </a:ext>
            </a:extLst>
          </p:cNvPr>
          <p:cNvSpPr>
            <a:spLocks noGrp="1"/>
          </p:cNvSpPr>
          <p:nvPr>
            <p:ph type="dt" sz="half" idx="10"/>
          </p:nvPr>
        </p:nvSpPr>
        <p:spPr/>
        <p:txBody>
          <a:bodyPr/>
          <a:lstStyle>
            <a:lvl1pPr>
              <a:defRPr/>
            </a:lvl1pPr>
          </a:lstStyle>
          <a:p>
            <a:pPr>
              <a:defRPr/>
            </a:pPr>
            <a:endParaRPr lang="en-US"/>
          </a:p>
        </p:txBody>
      </p:sp>
      <p:sp>
        <p:nvSpPr>
          <p:cNvPr id="4" name="Footer Placeholder 2">
            <a:extLst>
              <a:ext uri="{FF2B5EF4-FFF2-40B4-BE49-F238E27FC236}">
                <a16:creationId xmlns:a16="http://schemas.microsoft.com/office/drawing/2014/main" id="{0AA6E8E3-0C5D-E8C7-ED8C-60401B374585}"/>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22">
            <a:extLst>
              <a:ext uri="{FF2B5EF4-FFF2-40B4-BE49-F238E27FC236}">
                <a16:creationId xmlns:a16="http://schemas.microsoft.com/office/drawing/2014/main" id="{0A3F96B3-70AF-8789-AB3F-513EC9E912B1}"/>
              </a:ext>
            </a:extLst>
          </p:cNvPr>
          <p:cNvSpPr>
            <a:spLocks noGrp="1"/>
          </p:cNvSpPr>
          <p:nvPr>
            <p:ph type="sldNum" sz="quarter" idx="12"/>
          </p:nvPr>
        </p:nvSpPr>
        <p:spPr/>
        <p:txBody>
          <a:bodyPr/>
          <a:lstStyle>
            <a:lvl1pPr>
              <a:defRPr/>
            </a:lvl1pPr>
          </a:lstStyle>
          <a:p>
            <a:fld id="{41AAB971-D241-46B6-91A5-C974F72DEA01}" type="slidenum">
              <a:rPr lang="en-US" altLang="en-US"/>
              <a:pPr/>
              <a:t>‹#›</a:t>
            </a:fld>
            <a:endParaRPr lang="en-US" altLang="en-US"/>
          </a:p>
        </p:txBody>
      </p:sp>
    </p:spTree>
    <p:extLst>
      <p:ext uri="{BB962C8B-B14F-4D97-AF65-F5344CB8AC3E}">
        <p14:creationId xmlns:p14="http://schemas.microsoft.com/office/powerpoint/2010/main" val="1178328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a:extLst>
              <a:ext uri="{FF2B5EF4-FFF2-40B4-BE49-F238E27FC236}">
                <a16:creationId xmlns:a16="http://schemas.microsoft.com/office/drawing/2014/main" id="{DEFC4272-2568-4927-7F09-D774A43225F1}"/>
              </a:ext>
            </a:extLst>
          </p:cNvPr>
          <p:cNvSpPr>
            <a:spLocks noGrp="1"/>
          </p:cNvSpPr>
          <p:nvPr>
            <p:ph type="dt" sz="half" idx="10"/>
          </p:nvPr>
        </p:nvSpPr>
        <p:spPr/>
        <p:txBody>
          <a:bodyPr/>
          <a:lstStyle>
            <a:lvl1pPr>
              <a:defRPr/>
            </a:lvl1pPr>
          </a:lstStyle>
          <a:p>
            <a:pPr>
              <a:defRPr/>
            </a:pPr>
            <a:endParaRPr lang="en-US"/>
          </a:p>
        </p:txBody>
      </p:sp>
      <p:sp>
        <p:nvSpPr>
          <p:cNvPr id="3" name="Footer Placeholder 2">
            <a:extLst>
              <a:ext uri="{FF2B5EF4-FFF2-40B4-BE49-F238E27FC236}">
                <a16:creationId xmlns:a16="http://schemas.microsoft.com/office/drawing/2014/main" id="{63D14E36-5FCE-9877-5F94-5E2E53C960A1}"/>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22">
            <a:extLst>
              <a:ext uri="{FF2B5EF4-FFF2-40B4-BE49-F238E27FC236}">
                <a16:creationId xmlns:a16="http://schemas.microsoft.com/office/drawing/2014/main" id="{80AA0F13-EDE8-7CDB-6DA9-716FD29187FF}"/>
              </a:ext>
            </a:extLst>
          </p:cNvPr>
          <p:cNvSpPr>
            <a:spLocks noGrp="1"/>
          </p:cNvSpPr>
          <p:nvPr>
            <p:ph type="sldNum" sz="quarter" idx="12"/>
          </p:nvPr>
        </p:nvSpPr>
        <p:spPr/>
        <p:txBody>
          <a:bodyPr/>
          <a:lstStyle>
            <a:lvl1pPr>
              <a:defRPr/>
            </a:lvl1pPr>
          </a:lstStyle>
          <a:p>
            <a:fld id="{343175D3-9302-488C-BBA0-ED32E82D677E}" type="slidenum">
              <a:rPr lang="en-US" altLang="en-US"/>
              <a:pPr/>
              <a:t>‹#›</a:t>
            </a:fld>
            <a:endParaRPr lang="en-US" altLang="en-US"/>
          </a:p>
        </p:txBody>
      </p:sp>
    </p:spTree>
    <p:extLst>
      <p:ext uri="{BB962C8B-B14F-4D97-AF65-F5344CB8AC3E}">
        <p14:creationId xmlns:p14="http://schemas.microsoft.com/office/powerpoint/2010/main" val="3033790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a:extLst>
              <a:ext uri="{FF2B5EF4-FFF2-40B4-BE49-F238E27FC236}">
                <a16:creationId xmlns:a16="http://schemas.microsoft.com/office/drawing/2014/main" id="{CB52179A-3415-CA8C-E4EA-66E985B16F41}"/>
              </a:ext>
            </a:extLst>
          </p:cNvPr>
          <p:cNvSpPr>
            <a:spLocks noGrp="1"/>
          </p:cNvSpPr>
          <p:nvPr>
            <p:ph type="dt" sz="half" idx="10"/>
          </p:nvPr>
        </p:nvSpPr>
        <p:spPr/>
        <p:txBody>
          <a:bodyPr/>
          <a:lstStyle>
            <a:lvl1pPr>
              <a:defRPr/>
            </a:lvl1pPr>
          </a:lstStyle>
          <a:p>
            <a:pPr>
              <a:defRPr/>
            </a:pPr>
            <a:endParaRPr lang="en-US"/>
          </a:p>
        </p:txBody>
      </p:sp>
      <p:sp>
        <p:nvSpPr>
          <p:cNvPr id="6" name="Footer Placeholder 2">
            <a:extLst>
              <a:ext uri="{FF2B5EF4-FFF2-40B4-BE49-F238E27FC236}">
                <a16:creationId xmlns:a16="http://schemas.microsoft.com/office/drawing/2014/main" id="{076FDE4C-B12E-675C-7A47-BF43563F8FD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22">
            <a:extLst>
              <a:ext uri="{FF2B5EF4-FFF2-40B4-BE49-F238E27FC236}">
                <a16:creationId xmlns:a16="http://schemas.microsoft.com/office/drawing/2014/main" id="{00ECE2E1-D333-92BA-352A-D512D0FA93F7}"/>
              </a:ext>
            </a:extLst>
          </p:cNvPr>
          <p:cNvSpPr>
            <a:spLocks noGrp="1"/>
          </p:cNvSpPr>
          <p:nvPr>
            <p:ph type="sldNum" sz="quarter" idx="12"/>
          </p:nvPr>
        </p:nvSpPr>
        <p:spPr/>
        <p:txBody>
          <a:bodyPr/>
          <a:lstStyle>
            <a:lvl1pPr>
              <a:defRPr/>
            </a:lvl1pPr>
          </a:lstStyle>
          <a:p>
            <a:fld id="{BA435ACB-914B-43E0-8032-61605918B50C}" type="slidenum">
              <a:rPr lang="en-US" altLang="en-US"/>
              <a:pPr/>
              <a:t>‹#›</a:t>
            </a:fld>
            <a:endParaRPr lang="en-US" altLang="en-US"/>
          </a:p>
        </p:txBody>
      </p:sp>
    </p:spTree>
    <p:extLst>
      <p:ext uri="{BB962C8B-B14F-4D97-AF65-F5344CB8AC3E}">
        <p14:creationId xmlns:p14="http://schemas.microsoft.com/office/powerpoint/2010/main" val="822054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13">
            <a:extLst>
              <a:ext uri="{FF2B5EF4-FFF2-40B4-BE49-F238E27FC236}">
                <a16:creationId xmlns:a16="http://schemas.microsoft.com/office/drawing/2014/main" id="{41319BA1-93DB-5642-9555-80571012AD2C}"/>
              </a:ext>
            </a:extLst>
          </p:cNvPr>
          <p:cNvSpPr>
            <a:spLocks noGrp="1"/>
          </p:cNvSpPr>
          <p:nvPr>
            <p:ph type="dt" sz="half" idx="10"/>
          </p:nvPr>
        </p:nvSpPr>
        <p:spPr/>
        <p:txBody>
          <a:bodyPr/>
          <a:lstStyle>
            <a:lvl1pPr>
              <a:defRPr/>
            </a:lvl1pPr>
          </a:lstStyle>
          <a:p>
            <a:pPr>
              <a:defRPr/>
            </a:pPr>
            <a:endParaRPr lang="en-US"/>
          </a:p>
        </p:txBody>
      </p:sp>
      <p:sp>
        <p:nvSpPr>
          <p:cNvPr id="6" name="Footer Placeholder 2">
            <a:extLst>
              <a:ext uri="{FF2B5EF4-FFF2-40B4-BE49-F238E27FC236}">
                <a16:creationId xmlns:a16="http://schemas.microsoft.com/office/drawing/2014/main" id="{456780B5-5E57-F5C6-0D4E-4B9F84E721C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22">
            <a:extLst>
              <a:ext uri="{FF2B5EF4-FFF2-40B4-BE49-F238E27FC236}">
                <a16:creationId xmlns:a16="http://schemas.microsoft.com/office/drawing/2014/main" id="{8BE3A0D6-D76E-B287-6CE0-449E21588488}"/>
              </a:ext>
            </a:extLst>
          </p:cNvPr>
          <p:cNvSpPr>
            <a:spLocks noGrp="1"/>
          </p:cNvSpPr>
          <p:nvPr>
            <p:ph type="sldNum" sz="quarter" idx="12"/>
          </p:nvPr>
        </p:nvSpPr>
        <p:spPr/>
        <p:txBody>
          <a:bodyPr/>
          <a:lstStyle>
            <a:lvl1pPr>
              <a:defRPr/>
            </a:lvl1pPr>
          </a:lstStyle>
          <a:p>
            <a:fld id="{C92E6F9E-8C7A-4EEA-8F98-1A2D8BB60755}" type="slidenum">
              <a:rPr lang="en-US" altLang="en-US"/>
              <a:pPr/>
              <a:t>‹#›</a:t>
            </a:fld>
            <a:endParaRPr lang="en-US" altLang="en-US"/>
          </a:p>
        </p:txBody>
      </p:sp>
    </p:spTree>
    <p:extLst>
      <p:ext uri="{BB962C8B-B14F-4D97-AF65-F5344CB8AC3E}">
        <p14:creationId xmlns:p14="http://schemas.microsoft.com/office/powerpoint/2010/main" val="1145127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Title Placeholder 21">
            <a:extLst>
              <a:ext uri="{FF2B5EF4-FFF2-40B4-BE49-F238E27FC236}">
                <a16:creationId xmlns:a16="http://schemas.microsoft.com/office/drawing/2014/main" id="{66CCF2F1-261A-0C46-7066-57F0ECD221D7}"/>
              </a:ext>
            </a:extLst>
          </p:cNvPr>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a:t>Click to edit Master title style</a:t>
            </a:r>
          </a:p>
        </p:txBody>
      </p:sp>
      <p:sp>
        <p:nvSpPr>
          <p:cNvPr id="1027" name="Text Placeholder 12">
            <a:extLst>
              <a:ext uri="{FF2B5EF4-FFF2-40B4-BE49-F238E27FC236}">
                <a16:creationId xmlns:a16="http://schemas.microsoft.com/office/drawing/2014/main" id="{8F74C4E7-4FDB-2AE1-573F-CA6F3CB4427D}"/>
              </a:ext>
            </a:extLst>
          </p:cNvPr>
          <p:cNvSpPr>
            <a:spLocks noGrp="1"/>
          </p:cNvSpPr>
          <p:nvPr>
            <p:ph type="body" idx="1"/>
          </p:nvPr>
        </p:nvSpPr>
        <p:spPr bwMode="auto">
          <a:xfrm>
            <a:off x="457200" y="1600200"/>
            <a:ext cx="82296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a:extLst>
              <a:ext uri="{FF2B5EF4-FFF2-40B4-BE49-F238E27FC236}">
                <a16:creationId xmlns:a16="http://schemas.microsoft.com/office/drawing/2014/main" id="{70DE5C55-396D-4DC3-13CA-F7B8549E4045}"/>
              </a:ext>
            </a:extLst>
          </p:cNvPr>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latin typeface="Times New Roman" charset="0"/>
                <a:cs typeface="+mn-cs"/>
              </a:defRPr>
            </a:lvl1pPr>
          </a:lstStyle>
          <a:p>
            <a:pPr>
              <a:defRPr/>
            </a:pPr>
            <a:endParaRPr lang="en-US"/>
          </a:p>
        </p:txBody>
      </p:sp>
      <p:sp>
        <p:nvSpPr>
          <p:cNvPr id="3" name="Footer Placeholder 2">
            <a:extLst>
              <a:ext uri="{FF2B5EF4-FFF2-40B4-BE49-F238E27FC236}">
                <a16:creationId xmlns:a16="http://schemas.microsoft.com/office/drawing/2014/main" id="{89F1D295-9CFE-C8A1-EB11-0916947F46AF}"/>
              </a:ext>
            </a:extLst>
          </p:cNvPr>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latin typeface="Times New Roman" charset="0"/>
                <a:cs typeface="+mn-cs"/>
              </a:defRPr>
            </a:lvl1pPr>
          </a:lstStyle>
          <a:p>
            <a:pPr>
              <a:defRPr/>
            </a:pPr>
            <a:endParaRPr lang="en-US"/>
          </a:p>
        </p:txBody>
      </p:sp>
      <p:sp>
        <p:nvSpPr>
          <p:cNvPr id="23" name="Slide Number Placeholder 22">
            <a:extLst>
              <a:ext uri="{FF2B5EF4-FFF2-40B4-BE49-F238E27FC236}">
                <a16:creationId xmlns:a16="http://schemas.microsoft.com/office/drawing/2014/main" id="{DF39F3A8-64BE-D0F7-B620-0B8C1490ECCB}"/>
              </a:ext>
            </a:extLst>
          </p:cNvPr>
          <p:cNvSpPr>
            <a:spLocks noGrp="1"/>
          </p:cNvSpPr>
          <p:nvPr>
            <p:ph type="sldNum" sz="quarter" idx="4"/>
          </p:nvPr>
        </p:nvSpPr>
        <p:spPr>
          <a:xfrm>
            <a:off x="7924800" y="6416675"/>
            <a:ext cx="762000" cy="365125"/>
          </a:xfrm>
          <a:prstGeom prst="rect">
            <a:avLst/>
          </a:prstGeom>
        </p:spPr>
        <p:txBody>
          <a:bodyPr vert="horz" wrap="square" lIns="0" tIns="45720" rIns="0" bIns="45720" numCol="1" anchor="b" anchorCtr="0" compatLnSpc="1">
            <a:prstTxWarp prst="textNoShape">
              <a:avLst/>
            </a:prstTxWarp>
          </a:bodyPr>
          <a:lstStyle>
            <a:lvl1pPr algn="r">
              <a:defRPr sz="1200">
                <a:solidFill>
                  <a:srgbClr val="BCBCBC"/>
                </a:solidFill>
              </a:defRPr>
            </a:lvl1pPr>
          </a:lstStyle>
          <a:p>
            <a:fld id="{9842ADE7-FF3A-475B-AA00-82E2A40A04CF}" type="slidenum">
              <a:rPr lang="en-US" altLang="en-US"/>
              <a:pPr/>
              <a:t>‹#›</a:t>
            </a:fld>
            <a:endParaRPr lang="en-US" altLang="en-US"/>
          </a:p>
        </p:txBody>
      </p:sp>
    </p:spTree>
    <p:extLst>
      <p:ext uri="{BB962C8B-B14F-4D97-AF65-F5344CB8AC3E}">
        <p14:creationId xmlns:p14="http://schemas.microsoft.com/office/powerpoint/2010/main" val="3815583063"/>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pitchFamily="34" charset="0"/>
        </a:defRPr>
      </a:lvl2pPr>
      <a:lvl3pPr algn="ctr" rtl="0" eaLnBrk="0" fontAlgn="base" hangingPunct="0">
        <a:spcBef>
          <a:spcPct val="0"/>
        </a:spcBef>
        <a:spcAft>
          <a:spcPct val="0"/>
        </a:spcAft>
        <a:defRPr sz="4100" b="1">
          <a:solidFill>
            <a:schemeClr val="tx1"/>
          </a:solidFill>
          <a:latin typeface="Lucida Sans" pitchFamily="34" charset="0"/>
        </a:defRPr>
      </a:lvl3pPr>
      <a:lvl4pPr algn="ctr" rtl="0" eaLnBrk="0" fontAlgn="base" hangingPunct="0">
        <a:spcBef>
          <a:spcPct val="0"/>
        </a:spcBef>
        <a:spcAft>
          <a:spcPct val="0"/>
        </a:spcAft>
        <a:defRPr sz="4100" b="1">
          <a:solidFill>
            <a:schemeClr val="tx1"/>
          </a:solidFill>
          <a:latin typeface="Lucida Sans" pitchFamily="34" charset="0"/>
        </a:defRPr>
      </a:lvl4pPr>
      <a:lvl5pPr algn="ctr" rtl="0" eaLnBrk="0" fontAlgn="base" hangingPunct="0">
        <a:spcBef>
          <a:spcPct val="0"/>
        </a:spcBef>
        <a:spcAft>
          <a:spcPct val="0"/>
        </a:spcAft>
        <a:defRPr sz="4100" b="1">
          <a:solidFill>
            <a:schemeClr val="tx1"/>
          </a:solidFill>
          <a:latin typeface="Lucida Sans" pitchFamily="34"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a:extLst>
              <a:ext uri="{FF2B5EF4-FFF2-40B4-BE49-F238E27FC236}">
                <a16:creationId xmlns:a16="http://schemas.microsoft.com/office/drawing/2014/main" id="{09396592-BFFB-E085-8F7C-1A6D483C38DB}"/>
              </a:ext>
            </a:extLst>
          </p:cNvPr>
          <p:cNvSpPr>
            <a:spLocks noGrp="1"/>
          </p:cNvSpPr>
          <p:nvPr>
            <p:ph type="ctrTitle"/>
          </p:nvPr>
        </p:nvSpPr>
        <p:spPr/>
        <p:txBody>
          <a:bodyPr>
            <a:normAutofit fontScale="90000"/>
          </a:bodyPr>
          <a:lstStyle/>
          <a:p>
            <a:pPr eaLnBrk="1" fontAlgn="auto" hangingPunct="1">
              <a:spcAft>
                <a:spcPts val="0"/>
              </a:spcAft>
              <a:defRPr/>
            </a:pPr>
            <a:r>
              <a:rPr lang="en-US" dirty="0"/>
              <a:t>Living Soberly, Righteously &amp; Godly In This Present World</a:t>
            </a:r>
          </a:p>
        </p:txBody>
      </p:sp>
      <p:sp>
        <p:nvSpPr>
          <p:cNvPr id="2051" name="Subtitle 2">
            <a:extLst>
              <a:ext uri="{FF2B5EF4-FFF2-40B4-BE49-F238E27FC236}">
                <a16:creationId xmlns:a16="http://schemas.microsoft.com/office/drawing/2014/main" id="{EFE3BBD1-E9D3-7A13-C632-1E76122E8BA9}"/>
              </a:ext>
            </a:extLst>
          </p:cNvPr>
          <p:cNvSpPr>
            <a:spLocks noGrp="1"/>
          </p:cNvSpPr>
          <p:nvPr>
            <p:ph type="subTitle" idx="1"/>
          </p:nvPr>
        </p:nvSpPr>
        <p:spPr>
          <a:xfrm>
            <a:off x="304800" y="4038600"/>
            <a:ext cx="8610600" cy="2438400"/>
          </a:xfrm>
        </p:spPr>
        <p:txBody>
          <a:bodyPr/>
          <a:lstStyle/>
          <a:p>
            <a:pPr eaLnBrk="1" hangingPunct="1"/>
            <a:r>
              <a:rPr lang="en-US" altLang="en-US" sz="4000" b="1" dirty="0">
                <a:solidFill>
                  <a:srgbClr val="FF0000"/>
                </a:solidFill>
                <a:latin typeface="Verdana" panose="020B0604030504040204" pitchFamily="34" charset="0"/>
                <a:ea typeface="Verdana" panose="020B0604030504040204" pitchFamily="34" charset="0"/>
              </a:rPr>
              <a:t>Titus 2:11-14</a:t>
            </a:r>
          </a:p>
          <a:p>
            <a:pPr eaLnBrk="1" hangingPunct="1"/>
            <a:endParaRPr lang="en-US" altLang="en-US" sz="3600" b="1" dirty="0">
              <a:solidFill>
                <a:srgbClr val="FF0000"/>
              </a:solidFill>
              <a:latin typeface="Verdana" panose="020B0604030504040204" pitchFamily="34" charset="0"/>
              <a:ea typeface="Verdana" panose="020B0604030504040204" pitchFamily="34" charset="0"/>
            </a:endParaRPr>
          </a:p>
          <a:p>
            <a:pPr eaLnBrk="1" hangingPunct="1"/>
            <a:r>
              <a:rPr lang="en-US" altLang="en-US" sz="2400" b="1" dirty="0">
                <a:solidFill>
                  <a:srgbClr val="FF0000"/>
                </a:solidFill>
                <a:latin typeface="Verdana" panose="020B0604030504040204" pitchFamily="34" charset="0"/>
                <a:ea typeface="Verdana" panose="020B0604030504040204" pitchFamily="34" charset="0"/>
              </a:rPr>
              <a:t>(All Scriptures NKJV unless otherwise noted)</a:t>
            </a:r>
          </a:p>
          <a:p>
            <a:pPr eaLnBrk="1" hangingPunct="1"/>
            <a:endParaRPr lang="en-US" altLang="en-US" sz="3600" b="1" dirty="0">
              <a:solidFill>
                <a:srgbClr val="FF0000"/>
              </a:solidFill>
              <a:latin typeface="Verdana" panose="020B0604030504040204" pitchFamily="34" charset="0"/>
              <a:ea typeface="Verdana" panose="020B060403050404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1BE26151-E44B-C362-2A66-C1835C42AD4D}"/>
              </a:ext>
            </a:extLst>
          </p:cNvPr>
          <p:cNvSpPr>
            <a:spLocks noGrp="1" noChangeArrowheads="1"/>
          </p:cNvSpPr>
          <p:nvPr>
            <p:ph type="title"/>
          </p:nvPr>
        </p:nvSpPr>
        <p:spPr>
          <a:xfrm>
            <a:off x="685800" y="0"/>
            <a:ext cx="7772400" cy="914400"/>
          </a:xfrm>
        </p:spPr>
        <p:txBody>
          <a:bodyPr/>
          <a:lstStyle/>
          <a:p>
            <a:pPr eaLnBrk="1" fontAlgn="auto" hangingPunct="1">
              <a:spcAft>
                <a:spcPts val="0"/>
              </a:spcAft>
              <a:defRPr/>
            </a:pPr>
            <a:r>
              <a:rPr lang="en-US" dirty="0"/>
              <a:t>Deny </a:t>
            </a:r>
            <a:r>
              <a:rPr lang="en-US" dirty="0">
                <a:effectLst>
                  <a:outerShdw blurRad="38100" dist="38100" dir="2700000" algn="tl">
                    <a:srgbClr val="000000"/>
                  </a:outerShdw>
                </a:effectLst>
              </a:rPr>
              <a:t>“</a:t>
            </a:r>
            <a:r>
              <a:rPr lang="en-US" i="1" dirty="0">
                <a:effectLst>
                  <a:outerShdw blurRad="38100" dist="38100" dir="2700000" algn="tl">
                    <a:srgbClr val="000000"/>
                  </a:outerShdw>
                </a:effectLst>
              </a:rPr>
              <a:t>Ungodliness</a:t>
            </a:r>
            <a:r>
              <a:rPr lang="en-US" dirty="0">
                <a:effectLst>
                  <a:outerShdw blurRad="38100" dist="38100" dir="2700000" algn="tl">
                    <a:srgbClr val="000000"/>
                  </a:outerShdw>
                </a:effectLst>
              </a:rPr>
              <a:t>”</a:t>
            </a:r>
          </a:p>
        </p:txBody>
      </p:sp>
      <p:sp>
        <p:nvSpPr>
          <p:cNvPr id="5123" name="Rectangle 3">
            <a:extLst>
              <a:ext uri="{FF2B5EF4-FFF2-40B4-BE49-F238E27FC236}">
                <a16:creationId xmlns:a16="http://schemas.microsoft.com/office/drawing/2014/main" id="{EC886F1E-0474-57AF-88B9-D931F217435B}"/>
              </a:ext>
            </a:extLst>
          </p:cNvPr>
          <p:cNvSpPr>
            <a:spLocks noGrp="1" noChangeArrowheads="1"/>
          </p:cNvSpPr>
          <p:nvPr>
            <p:ph idx="1"/>
          </p:nvPr>
        </p:nvSpPr>
        <p:spPr>
          <a:xfrm>
            <a:off x="0" y="1143000"/>
            <a:ext cx="9144000" cy="5715000"/>
          </a:xfrm>
        </p:spPr>
        <p:txBody>
          <a:bodyPr>
            <a:normAutofit/>
          </a:bodyPr>
          <a:lstStyle/>
          <a:p>
            <a:pPr marL="548640" indent="-411480" eaLnBrk="1" fontAlgn="auto" hangingPunct="1">
              <a:spcAft>
                <a:spcPts val="0"/>
              </a:spcAft>
              <a:buClr>
                <a:schemeClr val="tx1">
                  <a:shade val="95000"/>
                </a:schemeClr>
              </a:buClr>
              <a:buFont typeface="Wingdings 2"/>
              <a:buChar char=""/>
              <a:defRPr/>
            </a:pPr>
            <a:r>
              <a:rPr lang="en-US" sz="3200" b="1" i="1" dirty="0" err="1">
                <a:latin typeface="Verdana" panose="020B0604030504040204" pitchFamily="34" charset="0"/>
                <a:ea typeface="Verdana" panose="020B0604030504040204" pitchFamily="34" charset="0"/>
              </a:rPr>
              <a:t>asebeu</a:t>
            </a:r>
            <a:r>
              <a:rPr lang="en-US" sz="3200" b="1" i="1" dirty="0">
                <a:effectLst>
                  <a:outerShdw blurRad="38100" dist="38100" dir="2700000" algn="tl">
                    <a:srgbClr val="000000"/>
                  </a:outerShdw>
                </a:effectLst>
                <a:latin typeface="Verdana" panose="020B0604030504040204" pitchFamily="34" charset="0"/>
                <a:ea typeface="Verdana" panose="020B0604030504040204" pitchFamily="34" charset="0"/>
              </a:rPr>
              <a:t> </a:t>
            </a:r>
            <a:r>
              <a:rPr lang="en-US" sz="3200" i="1" dirty="0">
                <a:latin typeface="Verdana" panose="020B0604030504040204" pitchFamily="34" charset="0"/>
                <a:ea typeface="Verdana" panose="020B0604030504040204" pitchFamily="34" charset="0"/>
              </a:rPr>
              <a:t>– </a:t>
            </a:r>
            <a:r>
              <a:rPr lang="en-US" sz="3200" dirty="0">
                <a:latin typeface="Verdana" panose="020B0604030504040204" pitchFamily="34" charset="0"/>
                <a:ea typeface="Verdana" panose="020B0604030504040204" pitchFamily="34" charset="0"/>
              </a:rPr>
              <a:t>General impiety</a:t>
            </a:r>
            <a:br>
              <a:rPr lang="en-US" sz="3200" dirty="0">
                <a:latin typeface="Verdana" panose="020B0604030504040204" pitchFamily="34" charset="0"/>
                <a:ea typeface="Verdana" panose="020B0604030504040204" pitchFamily="34" charset="0"/>
              </a:rPr>
            </a:br>
            <a:r>
              <a:rPr lang="en-US" sz="3200" b="1" dirty="0">
                <a:solidFill>
                  <a:srgbClr val="FF0000"/>
                </a:solidFill>
                <a:latin typeface="Verdana" panose="020B0604030504040204" pitchFamily="34" charset="0"/>
                <a:ea typeface="Verdana" panose="020B0604030504040204" pitchFamily="34" charset="0"/>
              </a:rPr>
              <a:t>Romans 1:18-32; Titus 2:12</a:t>
            </a:r>
          </a:p>
          <a:p>
            <a:pPr marL="548640" indent="-411480" eaLnBrk="1" fontAlgn="auto" hangingPunct="1">
              <a:spcAft>
                <a:spcPts val="0"/>
              </a:spcAft>
              <a:buClr>
                <a:schemeClr val="tx1">
                  <a:shade val="95000"/>
                </a:schemeClr>
              </a:buClr>
              <a:buFont typeface="Wingdings 2"/>
              <a:buChar char=""/>
              <a:defRPr/>
            </a:pPr>
            <a:r>
              <a:rPr lang="en-US" sz="3200" dirty="0">
                <a:latin typeface="Verdana" panose="020B0604030504040204" pitchFamily="34" charset="0"/>
                <a:ea typeface="Verdana" panose="020B0604030504040204" pitchFamily="34" charset="0"/>
              </a:rPr>
              <a:t>“Without reverence for God” </a:t>
            </a:r>
            <a:r>
              <a:rPr lang="en-US" dirty="0">
                <a:latin typeface="Verdana" panose="020B0604030504040204" pitchFamily="34" charset="0"/>
                <a:ea typeface="Verdana" panose="020B0604030504040204" pitchFamily="34" charset="0"/>
              </a:rPr>
              <a:t>(Vine)</a:t>
            </a:r>
            <a:br>
              <a:rPr lang="en-US" dirty="0">
                <a:latin typeface="Verdana" panose="020B0604030504040204" pitchFamily="34" charset="0"/>
                <a:ea typeface="Verdana" panose="020B0604030504040204" pitchFamily="34" charset="0"/>
              </a:rPr>
            </a:br>
            <a:r>
              <a:rPr lang="en-US" sz="3200" b="1" dirty="0">
                <a:solidFill>
                  <a:srgbClr val="FF0000"/>
                </a:solidFill>
                <a:latin typeface="Verdana" panose="020B0604030504040204" pitchFamily="34" charset="0"/>
                <a:ea typeface="Verdana" panose="020B0604030504040204" pitchFamily="34" charset="0"/>
              </a:rPr>
              <a:t>Romans 5:6-8</a:t>
            </a:r>
            <a:endParaRPr lang="en-US" sz="3200" dirty="0">
              <a:latin typeface="Verdana" panose="020B0604030504040204" pitchFamily="34" charset="0"/>
              <a:ea typeface="Verdana" panose="020B0604030504040204" pitchFamily="34" charset="0"/>
            </a:endParaRPr>
          </a:p>
          <a:p>
            <a:pPr marL="548640" indent="-411480" eaLnBrk="1" fontAlgn="auto" hangingPunct="1">
              <a:spcAft>
                <a:spcPts val="0"/>
              </a:spcAft>
              <a:buClr>
                <a:schemeClr val="tx1">
                  <a:shade val="95000"/>
                </a:schemeClr>
              </a:buClr>
              <a:buFont typeface="Wingdings 2"/>
              <a:buChar char=""/>
              <a:defRPr/>
            </a:pPr>
            <a:r>
              <a:rPr lang="en-US" sz="3200" dirty="0">
                <a:latin typeface="Verdana" panose="020B0604030504040204" pitchFamily="34" charset="0"/>
                <a:ea typeface="Verdana" panose="020B0604030504040204" pitchFamily="34" charset="0"/>
              </a:rPr>
              <a:t>Progressive – continues to get worse. </a:t>
            </a:r>
            <a:endParaRPr lang="en-US" sz="3200" b="1" dirty="0">
              <a:solidFill>
                <a:srgbClr val="FF0000"/>
              </a:solidFill>
              <a:latin typeface="Verdana" panose="020B0604030504040204" pitchFamily="34" charset="0"/>
              <a:ea typeface="Verdana" panose="020B0604030504040204" pitchFamily="34" charset="0"/>
            </a:endParaRPr>
          </a:p>
          <a:p>
            <a:pPr marL="137160" indent="0" algn="ctr" eaLnBrk="1" fontAlgn="auto" hangingPunct="1">
              <a:spcAft>
                <a:spcPts val="0"/>
              </a:spcAft>
              <a:buClr>
                <a:schemeClr val="tx1">
                  <a:shade val="95000"/>
                </a:schemeClr>
              </a:buClr>
              <a:buNone/>
              <a:defRPr/>
            </a:pPr>
            <a:r>
              <a:rPr lang="en-US" i="1" dirty="0">
                <a:latin typeface="Verdana" panose="020B0604030504040204" pitchFamily="34" charset="0"/>
                <a:ea typeface="Verdana" panose="020B0604030504040204" pitchFamily="34" charset="0"/>
              </a:rPr>
              <a:t>“But shun profane and idle babblings, for they will increase to more ungodliness.”</a:t>
            </a:r>
            <a:br>
              <a:rPr lang="en-US" i="1" dirty="0">
                <a:latin typeface="Verdana" panose="020B0604030504040204" pitchFamily="34" charset="0"/>
                <a:ea typeface="Verdana" panose="020B0604030504040204" pitchFamily="34" charset="0"/>
              </a:rPr>
            </a:br>
            <a:r>
              <a:rPr lang="en-US" i="1" dirty="0">
                <a:latin typeface="Verdana" panose="020B0604030504040204" pitchFamily="34" charset="0"/>
                <a:ea typeface="Verdana" panose="020B0604030504040204" pitchFamily="34" charset="0"/>
              </a:rPr>
              <a:t> </a:t>
            </a:r>
            <a:r>
              <a:rPr lang="en-US" b="1" dirty="0">
                <a:solidFill>
                  <a:srgbClr val="FF0000"/>
                </a:solidFill>
                <a:latin typeface="Verdana" panose="020B0604030504040204" pitchFamily="34" charset="0"/>
                <a:ea typeface="Verdana" panose="020B0604030504040204" pitchFamily="34" charset="0"/>
              </a:rPr>
              <a:t>(2 Timothy 2:16)</a:t>
            </a:r>
            <a:endParaRPr lang="en-US" i="1" dirty="0">
              <a:latin typeface="Verdana" panose="020B0604030504040204" pitchFamily="34" charset="0"/>
              <a:ea typeface="Verdana" panose="020B0604030504040204" pitchFamily="34" charset="0"/>
            </a:endParaRPr>
          </a:p>
          <a:p>
            <a:pPr marL="137160" indent="0" algn="ctr" eaLnBrk="1" fontAlgn="auto" hangingPunct="1">
              <a:spcAft>
                <a:spcPts val="0"/>
              </a:spcAft>
              <a:buClr>
                <a:schemeClr val="tx1">
                  <a:shade val="95000"/>
                </a:schemeClr>
              </a:buClr>
              <a:buNone/>
              <a:defRPr/>
            </a:pPr>
            <a:r>
              <a:rPr lang="en-US" i="1" dirty="0">
                <a:latin typeface="Verdana" panose="020B0604030504040204" pitchFamily="34" charset="0"/>
                <a:ea typeface="Verdana" panose="020B0604030504040204" pitchFamily="34" charset="0"/>
              </a:rPr>
              <a:t>“But evil men and impostors will grow worse and worse, deceiving and being deceived.”</a:t>
            </a:r>
            <a:br>
              <a:rPr lang="en-US" i="1" dirty="0">
                <a:latin typeface="Verdana" panose="020B0604030504040204" pitchFamily="34" charset="0"/>
                <a:ea typeface="Verdana" panose="020B0604030504040204" pitchFamily="34" charset="0"/>
              </a:rPr>
            </a:br>
            <a:r>
              <a:rPr lang="en-US" i="1" dirty="0">
                <a:latin typeface="Verdana" panose="020B0604030504040204" pitchFamily="34" charset="0"/>
                <a:ea typeface="Verdana" panose="020B0604030504040204" pitchFamily="34" charset="0"/>
              </a:rPr>
              <a:t> </a:t>
            </a:r>
            <a:r>
              <a:rPr lang="en-US" b="1" dirty="0">
                <a:solidFill>
                  <a:srgbClr val="FF0000"/>
                </a:solidFill>
                <a:latin typeface="Verdana" panose="020B0604030504040204" pitchFamily="34" charset="0"/>
                <a:ea typeface="Verdana" panose="020B0604030504040204" pitchFamily="34" charset="0"/>
              </a:rPr>
              <a:t>(2 Timothy 3:13)</a:t>
            </a:r>
            <a:endParaRPr lang="en-US" i="1" dirty="0">
              <a:latin typeface="Verdana" panose="020B0604030504040204" pitchFamily="34" charset="0"/>
              <a:ea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1000"/>
                                        <p:tgtEl>
                                          <p:spTgt spid="5123">
                                            <p:txEl>
                                              <p:pRg st="0" end="0"/>
                                            </p:txEl>
                                          </p:spTgt>
                                        </p:tgtEl>
                                      </p:cBhvr>
                                    </p:animEffect>
                                    <p:anim calcmode="lin" valueType="num">
                                      <p:cBhvr>
                                        <p:cTn id="8"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123">
                                            <p:txEl>
                                              <p:pRg st="1" end="1"/>
                                            </p:txEl>
                                          </p:spTgt>
                                        </p:tgtEl>
                                        <p:attrNameLst>
                                          <p:attrName>style.visibility</p:attrName>
                                        </p:attrNameLst>
                                      </p:cBhvr>
                                      <p:to>
                                        <p:strVal val="visible"/>
                                      </p:to>
                                    </p:set>
                                    <p:animEffect transition="in" filter="fade">
                                      <p:cBhvr>
                                        <p:cTn id="14" dur="1000"/>
                                        <p:tgtEl>
                                          <p:spTgt spid="5123">
                                            <p:txEl>
                                              <p:pRg st="1" end="1"/>
                                            </p:txEl>
                                          </p:spTgt>
                                        </p:tgtEl>
                                      </p:cBhvr>
                                    </p:animEffect>
                                    <p:anim calcmode="lin" valueType="num">
                                      <p:cBhvr>
                                        <p:cTn id="15"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123">
                                            <p:txEl>
                                              <p:pRg st="2" end="2"/>
                                            </p:txEl>
                                          </p:spTgt>
                                        </p:tgtEl>
                                        <p:attrNameLst>
                                          <p:attrName>style.visibility</p:attrName>
                                        </p:attrNameLst>
                                      </p:cBhvr>
                                      <p:to>
                                        <p:strVal val="visible"/>
                                      </p:to>
                                    </p:set>
                                    <p:animEffect transition="in" filter="fade">
                                      <p:cBhvr>
                                        <p:cTn id="21" dur="1000"/>
                                        <p:tgtEl>
                                          <p:spTgt spid="5123">
                                            <p:txEl>
                                              <p:pRg st="2" end="2"/>
                                            </p:txEl>
                                          </p:spTgt>
                                        </p:tgtEl>
                                      </p:cBhvr>
                                    </p:animEffect>
                                    <p:anim calcmode="lin" valueType="num">
                                      <p:cBhvr>
                                        <p:cTn id="22" dur="1000" fill="hold"/>
                                        <p:tgtEl>
                                          <p:spTgt spid="512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12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123">
                                            <p:txEl>
                                              <p:pRg st="3" end="3"/>
                                            </p:txEl>
                                          </p:spTgt>
                                        </p:tgtEl>
                                        <p:attrNameLst>
                                          <p:attrName>style.visibility</p:attrName>
                                        </p:attrNameLst>
                                      </p:cBhvr>
                                      <p:to>
                                        <p:strVal val="visible"/>
                                      </p:to>
                                    </p:set>
                                    <p:animEffect transition="in" filter="fade">
                                      <p:cBhvr>
                                        <p:cTn id="28" dur="1000"/>
                                        <p:tgtEl>
                                          <p:spTgt spid="5123">
                                            <p:txEl>
                                              <p:pRg st="3" end="3"/>
                                            </p:txEl>
                                          </p:spTgt>
                                        </p:tgtEl>
                                      </p:cBhvr>
                                    </p:animEffect>
                                    <p:anim calcmode="lin" valueType="num">
                                      <p:cBhvr>
                                        <p:cTn id="29" dur="1000" fill="hold"/>
                                        <p:tgtEl>
                                          <p:spTgt spid="512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12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123">
                                            <p:txEl>
                                              <p:pRg st="4" end="4"/>
                                            </p:txEl>
                                          </p:spTgt>
                                        </p:tgtEl>
                                        <p:attrNameLst>
                                          <p:attrName>style.visibility</p:attrName>
                                        </p:attrNameLst>
                                      </p:cBhvr>
                                      <p:to>
                                        <p:strVal val="visible"/>
                                      </p:to>
                                    </p:set>
                                    <p:animEffect transition="in" filter="fade">
                                      <p:cBhvr>
                                        <p:cTn id="35" dur="1000"/>
                                        <p:tgtEl>
                                          <p:spTgt spid="5123">
                                            <p:txEl>
                                              <p:pRg st="4" end="4"/>
                                            </p:txEl>
                                          </p:spTgt>
                                        </p:tgtEl>
                                      </p:cBhvr>
                                    </p:animEffect>
                                    <p:anim calcmode="lin" valueType="num">
                                      <p:cBhvr>
                                        <p:cTn id="36" dur="1000" fill="hold"/>
                                        <p:tgtEl>
                                          <p:spTgt spid="512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12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13FE8043-D5DB-E84E-8664-34715D6154D0}"/>
            </a:ext>
          </a:extLst>
        </p:cNvPr>
        <p:cNvGrpSpPr/>
        <p:nvPr/>
      </p:nvGrpSpPr>
      <p:grpSpPr>
        <a:xfrm>
          <a:off x="0" y="0"/>
          <a:ext cx="0" cy="0"/>
          <a:chOff x="0" y="0"/>
          <a:chExt cx="0" cy="0"/>
        </a:xfrm>
      </p:grpSpPr>
      <p:sp>
        <p:nvSpPr>
          <p:cNvPr id="5122" name="Rectangle 2">
            <a:extLst>
              <a:ext uri="{FF2B5EF4-FFF2-40B4-BE49-F238E27FC236}">
                <a16:creationId xmlns:a16="http://schemas.microsoft.com/office/drawing/2014/main" id="{BA69C603-40F3-2B9C-4B40-D508D795514D}"/>
              </a:ext>
            </a:extLst>
          </p:cNvPr>
          <p:cNvSpPr>
            <a:spLocks noGrp="1" noChangeArrowheads="1"/>
          </p:cNvSpPr>
          <p:nvPr>
            <p:ph type="title"/>
          </p:nvPr>
        </p:nvSpPr>
        <p:spPr>
          <a:xfrm>
            <a:off x="685800" y="0"/>
            <a:ext cx="7772400" cy="914400"/>
          </a:xfrm>
        </p:spPr>
        <p:txBody>
          <a:bodyPr/>
          <a:lstStyle/>
          <a:p>
            <a:pPr eaLnBrk="1" fontAlgn="auto" hangingPunct="1">
              <a:spcAft>
                <a:spcPts val="0"/>
              </a:spcAft>
              <a:defRPr/>
            </a:pPr>
            <a:r>
              <a:rPr lang="en-US" dirty="0"/>
              <a:t>Deny </a:t>
            </a:r>
            <a:r>
              <a:rPr lang="en-US" dirty="0">
                <a:effectLst>
                  <a:outerShdw blurRad="38100" dist="38100" dir="2700000" algn="tl">
                    <a:srgbClr val="000000"/>
                  </a:outerShdw>
                </a:effectLst>
              </a:rPr>
              <a:t>“</a:t>
            </a:r>
            <a:r>
              <a:rPr lang="en-US" i="1" dirty="0">
                <a:effectLst>
                  <a:outerShdw blurRad="38100" dist="38100" dir="2700000" algn="tl">
                    <a:srgbClr val="000000"/>
                  </a:outerShdw>
                </a:effectLst>
              </a:rPr>
              <a:t>Ungodliness</a:t>
            </a:r>
            <a:r>
              <a:rPr lang="en-US" dirty="0">
                <a:effectLst>
                  <a:outerShdw blurRad="38100" dist="38100" dir="2700000" algn="tl">
                    <a:srgbClr val="000000"/>
                  </a:outerShdw>
                </a:effectLst>
              </a:rPr>
              <a:t>”</a:t>
            </a:r>
          </a:p>
        </p:txBody>
      </p:sp>
      <p:sp>
        <p:nvSpPr>
          <p:cNvPr id="5123" name="Rectangle 3">
            <a:extLst>
              <a:ext uri="{FF2B5EF4-FFF2-40B4-BE49-F238E27FC236}">
                <a16:creationId xmlns:a16="http://schemas.microsoft.com/office/drawing/2014/main" id="{E0A93539-8708-07B9-FDE3-63BD13B969EB}"/>
              </a:ext>
            </a:extLst>
          </p:cNvPr>
          <p:cNvSpPr>
            <a:spLocks noGrp="1" noChangeArrowheads="1"/>
          </p:cNvSpPr>
          <p:nvPr>
            <p:ph idx="1"/>
          </p:nvPr>
        </p:nvSpPr>
        <p:spPr>
          <a:xfrm>
            <a:off x="266700" y="990600"/>
            <a:ext cx="8610600" cy="5715000"/>
          </a:xfrm>
        </p:spPr>
        <p:txBody>
          <a:bodyPr>
            <a:normAutofit fontScale="92500" lnSpcReduction="10000"/>
          </a:bodyPr>
          <a:lstStyle/>
          <a:p>
            <a:pPr marL="548640" indent="-411480" eaLnBrk="1" fontAlgn="auto" hangingPunct="1">
              <a:spcAft>
                <a:spcPts val="0"/>
              </a:spcAft>
              <a:buClr>
                <a:schemeClr val="tx1">
                  <a:shade val="95000"/>
                </a:schemeClr>
              </a:buClr>
              <a:buFont typeface="Wingdings 2"/>
              <a:buChar char=""/>
              <a:defRPr/>
            </a:pPr>
            <a:r>
              <a:rPr lang="en-US" sz="3200" u="sng" dirty="0">
                <a:latin typeface="Verdana" panose="020B0604030504040204" pitchFamily="34" charset="0"/>
                <a:ea typeface="Verdana" panose="020B0604030504040204" pitchFamily="34" charset="0"/>
              </a:rPr>
              <a:t>Must eliminate ALL ungodliness</a:t>
            </a:r>
            <a:r>
              <a:rPr lang="en-US" sz="3200" dirty="0">
                <a:latin typeface="Verdana" panose="020B0604030504040204" pitchFamily="34" charset="0"/>
                <a:ea typeface="Verdana" panose="020B0604030504040204" pitchFamily="34" charset="0"/>
              </a:rPr>
              <a:t>. </a:t>
            </a:r>
            <a:br>
              <a:rPr lang="en-US" sz="3200" dirty="0">
                <a:latin typeface="Verdana" panose="020B0604030504040204" pitchFamily="34" charset="0"/>
                <a:ea typeface="Verdana" panose="020B0604030504040204" pitchFamily="34" charset="0"/>
              </a:rPr>
            </a:br>
            <a:r>
              <a:rPr lang="en-US" sz="3200" b="1" dirty="0">
                <a:solidFill>
                  <a:srgbClr val="FF0000"/>
                </a:solidFill>
                <a:latin typeface="Verdana" panose="020B0604030504040204" pitchFamily="34" charset="0"/>
                <a:ea typeface="Verdana" panose="020B0604030504040204" pitchFamily="34" charset="0"/>
              </a:rPr>
              <a:t>Colossians 3:5-10</a:t>
            </a:r>
          </a:p>
          <a:p>
            <a:pPr marL="548640" indent="-411480" eaLnBrk="1" fontAlgn="auto" hangingPunct="1">
              <a:spcAft>
                <a:spcPts val="0"/>
              </a:spcAft>
              <a:buClr>
                <a:schemeClr val="tx1">
                  <a:shade val="95000"/>
                </a:schemeClr>
              </a:buClr>
              <a:buFont typeface="Wingdings 2"/>
              <a:buChar char=""/>
              <a:defRPr/>
            </a:pPr>
            <a:r>
              <a:rPr lang="en-US" sz="3200" dirty="0">
                <a:latin typeface="Verdana" panose="020B0604030504040204" pitchFamily="34" charset="0"/>
                <a:ea typeface="Verdana" panose="020B0604030504040204" pitchFamily="34" charset="0"/>
              </a:rPr>
              <a:t>Why must we deny ALL ungodliness?</a:t>
            </a:r>
          </a:p>
          <a:p>
            <a:pPr marL="868680" lvl="1" indent="-283464" eaLnBrk="1" fontAlgn="auto" hangingPunct="1">
              <a:spcAft>
                <a:spcPts val="0"/>
              </a:spcAft>
              <a:buFont typeface="Wingdings 2"/>
              <a:buChar char=""/>
              <a:defRPr/>
            </a:pPr>
            <a:r>
              <a:rPr lang="en-US" sz="3200" dirty="0">
                <a:latin typeface="Verdana" panose="020B0604030504040204" pitchFamily="34" charset="0"/>
                <a:ea typeface="Verdana" panose="020B0604030504040204" pitchFamily="34" charset="0"/>
              </a:rPr>
              <a:t>“The god of this world” will blind us. </a:t>
            </a:r>
          </a:p>
          <a:p>
            <a:pPr marL="585216" lvl="1" indent="0" algn="ctr" eaLnBrk="1" fontAlgn="auto" hangingPunct="1">
              <a:spcAft>
                <a:spcPts val="0"/>
              </a:spcAft>
              <a:buNone/>
              <a:defRPr/>
            </a:pPr>
            <a:r>
              <a:rPr lang="en-US" sz="3000" i="1" dirty="0">
                <a:latin typeface="Verdana" panose="020B0604030504040204" pitchFamily="34" charset="0"/>
                <a:ea typeface="Verdana" panose="020B0604030504040204" pitchFamily="34" charset="0"/>
              </a:rPr>
              <a:t>“And even if our gospel is veiled, it is veiled to those who are perishing, in whose case the god of this world has blinded the minds of the unbelieving so that they might not see the light of the gospel of the glory of Christ, who is the image of God.” </a:t>
            </a:r>
            <a:br>
              <a:rPr lang="en-US" sz="3000" i="1" dirty="0">
                <a:latin typeface="Verdana" panose="020B0604030504040204" pitchFamily="34" charset="0"/>
                <a:ea typeface="Verdana" panose="020B0604030504040204" pitchFamily="34" charset="0"/>
              </a:rPr>
            </a:br>
            <a:r>
              <a:rPr lang="en-US" sz="3000" b="1" dirty="0">
                <a:solidFill>
                  <a:srgbClr val="FF0000"/>
                </a:solidFill>
                <a:latin typeface="Verdana" panose="020B0604030504040204" pitchFamily="34" charset="0"/>
                <a:ea typeface="Verdana" panose="020B0604030504040204" pitchFamily="34" charset="0"/>
              </a:rPr>
              <a:t>(2 Corinthians 4:4)</a:t>
            </a:r>
          </a:p>
          <a:p>
            <a:pPr marL="868680" lvl="1" indent="-283464" eaLnBrk="1" fontAlgn="auto" hangingPunct="1">
              <a:spcAft>
                <a:spcPts val="0"/>
              </a:spcAft>
              <a:buFont typeface="Wingdings 2"/>
              <a:buChar char=""/>
              <a:defRPr/>
            </a:pPr>
            <a:r>
              <a:rPr lang="en-US" sz="3200" dirty="0">
                <a:latin typeface="Verdana" panose="020B0604030504040204" pitchFamily="34" charset="0"/>
                <a:ea typeface="Verdana" panose="020B0604030504040204" pitchFamily="34" charset="0"/>
              </a:rPr>
              <a:t>We will not inherit the kingdom of God. </a:t>
            </a:r>
            <a:br>
              <a:rPr lang="en-US" sz="3200" dirty="0">
                <a:latin typeface="Verdana" panose="020B0604030504040204" pitchFamily="34" charset="0"/>
                <a:ea typeface="Verdana" panose="020B0604030504040204" pitchFamily="34" charset="0"/>
              </a:rPr>
            </a:br>
            <a:r>
              <a:rPr lang="en-US" sz="3200" b="1" dirty="0">
                <a:solidFill>
                  <a:srgbClr val="FF0000"/>
                </a:solidFill>
                <a:latin typeface="Verdana" panose="020B0604030504040204" pitchFamily="34" charset="0"/>
                <a:ea typeface="Verdana" panose="020B0604030504040204" pitchFamily="34" charset="0"/>
              </a:rPr>
              <a:t>Galatians 5:19-25</a:t>
            </a:r>
          </a:p>
        </p:txBody>
      </p:sp>
    </p:spTree>
    <p:extLst>
      <p:ext uri="{BB962C8B-B14F-4D97-AF65-F5344CB8AC3E}">
        <p14:creationId xmlns:p14="http://schemas.microsoft.com/office/powerpoint/2010/main" val="543060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1000"/>
                                        <p:tgtEl>
                                          <p:spTgt spid="5123">
                                            <p:txEl>
                                              <p:pRg st="0" end="0"/>
                                            </p:txEl>
                                          </p:spTgt>
                                        </p:tgtEl>
                                      </p:cBhvr>
                                    </p:animEffect>
                                    <p:anim calcmode="lin" valueType="num">
                                      <p:cBhvr>
                                        <p:cTn id="8"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123">
                                            <p:txEl>
                                              <p:pRg st="1" end="1"/>
                                            </p:txEl>
                                          </p:spTgt>
                                        </p:tgtEl>
                                        <p:attrNameLst>
                                          <p:attrName>style.visibility</p:attrName>
                                        </p:attrNameLst>
                                      </p:cBhvr>
                                      <p:to>
                                        <p:strVal val="visible"/>
                                      </p:to>
                                    </p:set>
                                    <p:animEffect transition="in" filter="fade">
                                      <p:cBhvr>
                                        <p:cTn id="14" dur="1000"/>
                                        <p:tgtEl>
                                          <p:spTgt spid="5123">
                                            <p:txEl>
                                              <p:pRg st="1" end="1"/>
                                            </p:txEl>
                                          </p:spTgt>
                                        </p:tgtEl>
                                      </p:cBhvr>
                                    </p:animEffect>
                                    <p:anim calcmode="lin" valueType="num">
                                      <p:cBhvr>
                                        <p:cTn id="15"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123">
                                            <p:txEl>
                                              <p:pRg st="2" end="2"/>
                                            </p:txEl>
                                          </p:spTgt>
                                        </p:tgtEl>
                                        <p:attrNameLst>
                                          <p:attrName>style.visibility</p:attrName>
                                        </p:attrNameLst>
                                      </p:cBhvr>
                                      <p:to>
                                        <p:strVal val="visible"/>
                                      </p:to>
                                    </p:set>
                                    <p:animEffect transition="in" filter="fade">
                                      <p:cBhvr>
                                        <p:cTn id="21" dur="1000"/>
                                        <p:tgtEl>
                                          <p:spTgt spid="5123">
                                            <p:txEl>
                                              <p:pRg st="2" end="2"/>
                                            </p:txEl>
                                          </p:spTgt>
                                        </p:tgtEl>
                                      </p:cBhvr>
                                    </p:animEffect>
                                    <p:anim calcmode="lin" valueType="num">
                                      <p:cBhvr>
                                        <p:cTn id="22" dur="1000" fill="hold"/>
                                        <p:tgtEl>
                                          <p:spTgt spid="512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123">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5123">
                                            <p:txEl>
                                              <p:pRg st="3" end="3"/>
                                            </p:txEl>
                                          </p:spTgt>
                                        </p:tgtEl>
                                        <p:attrNameLst>
                                          <p:attrName>style.visibility</p:attrName>
                                        </p:attrNameLst>
                                      </p:cBhvr>
                                      <p:to>
                                        <p:strVal val="visible"/>
                                      </p:to>
                                    </p:set>
                                    <p:animEffect transition="in" filter="fade">
                                      <p:cBhvr>
                                        <p:cTn id="26" dur="1000"/>
                                        <p:tgtEl>
                                          <p:spTgt spid="5123">
                                            <p:txEl>
                                              <p:pRg st="3" end="3"/>
                                            </p:txEl>
                                          </p:spTgt>
                                        </p:tgtEl>
                                      </p:cBhvr>
                                    </p:animEffect>
                                    <p:anim calcmode="lin" valueType="num">
                                      <p:cBhvr>
                                        <p:cTn id="27" dur="1000" fill="hold"/>
                                        <p:tgtEl>
                                          <p:spTgt spid="512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512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5123">
                                            <p:txEl>
                                              <p:pRg st="4" end="4"/>
                                            </p:txEl>
                                          </p:spTgt>
                                        </p:tgtEl>
                                        <p:attrNameLst>
                                          <p:attrName>style.visibility</p:attrName>
                                        </p:attrNameLst>
                                      </p:cBhvr>
                                      <p:to>
                                        <p:strVal val="visible"/>
                                      </p:to>
                                    </p:set>
                                    <p:animEffect transition="in" filter="fade">
                                      <p:cBhvr>
                                        <p:cTn id="33" dur="1000"/>
                                        <p:tgtEl>
                                          <p:spTgt spid="5123">
                                            <p:txEl>
                                              <p:pRg st="4" end="4"/>
                                            </p:txEl>
                                          </p:spTgt>
                                        </p:tgtEl>
                                      </p:cBhvr>
                                    </p:animEffect>
                                    <p:anim calcmode="lin" valueType="num">
                                      <p:cBhvr>
                                        <p:cTn id="34" dur="1000" fill="hold"/>
                                        <p:tgtEl>
                                          <p:spTgt spid="512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512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10CC60E9-A0CB-941F-A2FD-CE2EB69D66D3}"/>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41549250-3CEE-26A4-34BC-DA5F09A89A42}"/>
              </a:ext>
            </a:extLst>
          </p:cNvPr>
          <p:cNvSpPr>
            <a:spLocks noGrp="1" noChangeArrowheads="1"/>
          </p:cNvSpPr>
          <p:nvPr>
            <p:ph type="title"/>
          </p:nvPr>
        </p:nvSpPr>
        <p:spPr>
          <a:xfrm>
            <a:off x="685800" y="24161"/>
            <a:ext cx="7772400" cy="838200"/>
          </a:xfrm>
        </p:spPr>
        <p:txBody>
          <a:bodyPr/>
          <a:lstStyle/>
          <a:p>
            <a:pPr eaLnBrk="1" fontAlgn="auto" hangingPunct="1">
              <a:spcAft>
                <a:spcPts val="0"/>
              </a:spcAft>
              <a:defRPr/>
            </a:pPr>
            <a:r>
              <a:rPr lang="en-US" dirty="0"/>
              <a:t>Denying </a:t>
            </a:r>
            <a:r>
              <a:rPr lang="en-US" dirty="0">
                <a:effectLst>
                  <a:outerShdw blurRad="38100" dist="38100" dir="2700000" algn="tl">
                    <a:srgbClr val="000000"/>
                  </a:outerShdw>
                </a:effectLst>
              </a:rPr>
              <a:t>“Worldly Lusts”</a:t>
            </a:r>
          </a:p>
        </p:txBody>
      </p:sp>
      <p:sp>
        <p:nvSpPr>
          <p:cNvPr id="6147" name="Rectangle 3">
            <a:extLst>
              <a:ext uri="{FF2B5EF4-FFF2-40B4-BE49-F238E27FC236}">
                <a16:creationId xmlns:a16="http://schemas.microsoft.com/office/drawing/2014/main" id="{02F61150-2C63-D90F-30DB-6F2778595CDD}"/>
              </a:ext>
            </a:extLst>
          </p:cNvPr>
          <p:cNvSpPr>
            <a:spLocks noGrp="1" noChangeArrowheads="1"/>
          </p:cNvSpPr>
          <p:nvPr>
            <p:ph idx="1"/>
          </p:nvPr>
        </p:nvSpPr>
        <p:spPr>
          <a:xfrm>
            <a:off x="76200" y="1042639"/>
            <a:ext cx="8496300" cy="5791200"/>
          </a:xfrm>
        </p:spPr>
        <p:txBody>
          <a:bodyPr/>
          <a:lstStyle/>
          <a:p>
            <a:pPr marL="585788" lvl="1" indent="0" algn="ctr" eaLnBrk="1" hangingPunct="1">
              <a:lnSpc>
                <a:spcPct val="90000"/>
              </a:lnSpc>
              <a:buNone/>
            </a:pPr>
            <a:r>
              <a:rPr lang="en-US" altLang="en-US" sz="3400" i="1" dirty="0">
                <a:latin typeface="Verdana" panose="020B0604030504040204" pitchFamily="34" charset="0"/>
                <a:ea typeface="Verdana" panose="020B0604030504040204" pitchFamily="34" charset="0"/>
              </a:rPr>
              <a:t>“Do not love the world or the things in the world. If anyone loves the world, the love of the Father is not in him. For all that is in the world – the </a:t>
            </a:r>
            <a:r>
              <a:rPr lang="en-US" altLang="en-US" sz="3400" b="1" i="1" dirty="0">
                <a:latin typeface="Verdana" panose="020B0604030504040204" pitchFamily="34" charset="0"/>
                <a:ea typeface="Verdana" panose="020B0604030504040204" pitchFamily="34" charset="0"/>
              </a:rPr>
              <a:t>lust of the flesh</a:t>
            </a:r>
            <a:r>
              <a:rPr lang="en-US" altLang="en-US" sz="3400" i="1" dirty="0">
                <a:latin typeface="Verdana" panose="020B0604030504040204" pitchFamily="34" charset="0"/>
                <a:ea typeface="Verdana" panose="020B0604030504040204" pitchFamily="34" charset="0"/>
              </a:rPr>
              <a:t>, the </a:t>
            </a:r>
            <a:r>
              <a:rPr lang="en-US" altLang="en-US" sz="3400" b="1" i="1" dirty="0">
                <a:latin typeface="Verdana" panose="020B0604030504040204" pitchFamily="34" charset="0"/>
                <a:ea typeface="Verdana" panose="020B0604030504040204" pitchFamily="34" charset="0"/>
              </a:rPr>
              <a:t>lust of the eyes</a:t>
            </a:r>
            <a:r>
              <a:rPr lang="en-US" altLang="en-US" sz="3400" i="1" dirty="0">
                <a:latin typeface="Verdana" panose="020B0604030504040204" pitchFamily="34" charset="0"/>
                <a:ea typeface="Verdana" panose="020B0604030504040204" pitchFamily="34" charset="0"/>
              </a:rPr>
              <a:t>, and the </a:t>
            </a:r>
            <a:r>
              <a:rPr lang="en-US" altLang="en-US" sz="3400" b="1" i="1" dirty="0">
                <a:latin typeface="Verdana" panose="020B0604030504040204" pitchFamily="34" charset="0"/>
                <a:ea typeface="Verdana" panose="020B0604030504040204" pitchFamily="34" charset="0"/>
              </a:rPr>
              <a:t>pride of life </a:t>
            </a:r>
            <a:r>
              <a:rPr lang="en-US" altLang="en-US" sz="3400" i="1" dirty="0">
                <a:latin typeface="Verdana" panose="020B0604030504040204" pitchFamily="34" charset="0"/>
                <a:ea typeface="Verdana" panose="020B0604030504040204" pitchFamily="34" charset="0"/>
              </a:rPr>
              <a:t>– is not of the Father but is </a:t>
            </a:r>
            <a:r>
              <a:rPr lang="en-US" altLang="en-US" sz="3400" i="1" u="sng" dirty="0">
                <a:latin typeface="Verdana" panose="020B0604030504040204" pitchFamily="34" charset="0"/>
                <a:ea typeface="Verdana" panose="020B0604030504040204" pitchFamily="34" charset="0"/>
              </a:rPr>
              <a:t>of the world</a:t>
            </a:r>
            <a:r>
              <a:rPr lang="en-US" altLang="en-US" sz="3400" i="1" dirty="0">
                <a:latin typeface="Verdana" panose="020B0604030504040204" pitchFamily="34" charset="0"/>
                <a:ea typeface="Verdana" panose="020B0604030504040204" pitchFamily="34" charset="0"/>
              </a:rPr>
              <a:t>. And the world is passing away, and the lust of it; but he who does the will of God abides forever.” </a:t>
            </a:r>
            <a:r>
              <a:rPr lang="en-US" altLang="en-US" sz="3400" b="1" dirty="0">
                <a:solidFill>
                  <a:srgbClr val="FF0000"/>
                </a:solidFill>
                <a:latin typeface="Verdana" panose="020B0604030504040204" pitchFamily="34" charset="0"/>
                <a:ea typeface="Verdana" panose="020B0604030504040204" pitchFamily="34" charset="0"/>
              </a:rPr>
              <a:t>(1 John 2:15-17)</a:t>
            </a:r>
          </a:p>
        </p:txBody>
      </p:sp>
    </p:spTree>
    <p:extLst>
      <p:ext uri="{BB962C8B-B14F-4D97-AF65-F5344CB8AC3E}">
        <p14:creationId xmlns:p14="http://schemas.microsoft.com/office/powerpoint/2010/main" val="4083209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1000"/>
                                        <p:tgtEl>
                                          <p:spTgt spid="6147">
                                            <p:txEl>
                                              <p:pRg st="0" end="0"/>
                                            </p:txEl>
                                          </p:spTgt>
                                        </p:tgtEl>
                                      </p:cBhvr>
                                    </p:animEffect>
                                    <p:anim calcmode="lin" valueType="num">
                                      <p:cBhvr>
                                        <p:cTn id="8" dur="1000" fill="hold"/>
                                        <p:tgtEl>
                                          <p:spTgt spid="614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86588B33-3106-9B61-F1C2-921BDFC2A9DD}"/>
              </a:ext>
            </a:extLst>
          </p:cNvPr>
          <p:cNvSpPr>
            <a:spLocks noGrp="1" noChangeArrowheads="1"/>
          </p:cNvSpPr>
          <p:nvPr>
            <p:ph type="title"/>
          </p:nvPr>
        </p:nvSpPr>
        <p:spPr>
          <a:xfrm>
            <a:off x="685800" y="0"/>
            <a:ext cx="7772400" cy="838200"/>
          </a:xfrm>
        </p:spPr>
        <p:txBody>
          <a:bodyPr/>
          <a:lstStyle/>
          <a:p>
            <a:pPr eaLnBrk="1" fontAlgn="auto" hangingPunct="1">
              <a:spcAft>
                <a:spcPts val="0"/>
              </a:spcAft>
              <a:defRPr/>
            </a:pPr>
            <a:r>
              <a:rPr lang="en-US" dirty="0"/>
              <a:t>Denying </a:t>
            </a:r>
            <a:r>
              <a:rPr lang="en-US" dirty="0">
                <a:effectLst>
                  <a:outerShdw blurRad="38100" dist="38100" dir="2700000" algn="tl">
                    <a:srgbClr val="000000"/>
                  </a:outerShdw>
                </a:effectLst>
              </a:rPr>
              <a:t>“Worldly Lusts”</a:t>
            </a:r>
          </a:p>
        </p:txBody>
      </p:sp>
      <p:sp>
        <p:nvSpPr>
          <p:cNvPr id="6147" name="Rectangle 3">
            <a:extLst>
              <a:ext uri="{FF2B5EF4-FFF2-40B4-BE49-F238E27FC236}">
                <a16:creationId xmlns:a16="http://schemas.microsoft.com/office/drawing/2014/main" id="{A48023B9-1A03-7E3B-161B-2D756D640546}"/>
              </a:ext>
            </a:extLst>
          </p:cNvPr>
          <p:cNvSpPr>
            <a:spLocks noGrp="1" noChangeArrowheads="1"/>
          </p:cNvSpPr>
          <p:nvPr>
            <p:ph idx="1"/>
          </p:nvPr>
        </p:nvSpPr>
        <p:spPr>
          <a:xfrm>
            <a:off x="33867" y="762000"/>
            <a:ext cx="9144000" cy="6019800"/>
          </a:xfrm>
        </p:spPr>
        <p:txBody>
          <a:bodyPr/>
          <a:lstStyle/>
          <a:p>
            <a:pPr eaLnBrk="1" hangingPunct="1">
              <a:lnSpc>
                <a:spcPct val="90000"/>
              </a:lnSpc>
            </a:pPr>
            <a:r>
              <a:rPr lang="en-US" altLang="en-US" sz="3200" b="1" i="1" dirty="0">
                <a:latin typeface="Verdana" panose="020B0604030504040204" pitchFamily="34" charset="0"/>
                <a:ea typeface="Verdana" panose="020B0604030504040204" pitchFamily="34" charset="0"/>
              </a:rPr>
              <a:t>“Worldly”</a:t>
            </a:r>
            <a:r>
              <a:rPr lang="en-US" altLang="en-US" sz="3200" dirty="0">
                <a:latin typeface="Verdana" panose="020B0604030504040204" pitchFamily="34" charset="0"/>
                <a:ea typeface="Verdana" panose="020B0604030504040204" pitchFamily="34" charset="0"/>
              </a:rPr>
              <a:t> – “of or pertaining to this world,” the natural and fleshly realm.</a:t>
            </a:r>
          </a:p>
          <a:p>
            <a:pPr eaLnBrk="1" hangingPunct="1">
              <a:lnSpc>
                <a:spcPct val="90000"/>
              </a:lnSpc>
            </a:pPr>
            <a:r>
              <a:rPr lang="en-US" altLang="en-US" sz="3200" b="1" i="1" dirty="0">
                <a:latin typeface="Verdana" panose="020B0604030504040204" pitchFamily="34" charset="0"/>
                <a:ea typeface="Verdana" panose="020B0604030504040204" pitchFamily="34" charset="0"/>
              </a:rPr>
              <a:t>“Lusts”</a:t>
            </a:r>
            <a:r>
              <a:rPr lang="en-US" altLang="en-US" sz="3200" dirty="0">
                <a:latin typeface="Verdana" panose="020B0604030504040204" pitchFamily="34" charset="0"/>
                <a:ea typeface="Verdana" panose="020B0604030504040204" pitchFamily="34" charset="0"/>
              </a:rPr>
              <a:t> – “Strong desires,” especially “strong desires that are evil and grow out of fleshly appetites.”</a:t>
            </a:r>
          </a:p>
          <a:p>
            <a:pPr eaLnBrk="1" hangingPunct="1">
              <a:lnSpc>
                <a:spcPct val="90000"/>
              </a:lnSpc>
            </a:pPr>
            <a:r>
              <a:rPr lang="en-US" altLang="en-US" sz="3200" dirty="0">
                <a:latin typeface="Verdana" panose="020B0604030504040204" pitchFamily="34" charset="0"/>
                <a:ea typeface="Verdana" panose="020B0604030504040204" pitchFamily="34" charset="0"/>
              </a:rPr>
              <a:t>Includes:</a:t>
            </a:r>
          </a:p>
          <a:p>
            <a:pPr lvl="1" eaLnBrk="1" hangingPunct="1">
              <a:lnSpc>
                <a:spcPct val="90000"/>
              </a:lnSpc>
            </a:pPr>
            <a:r>
              <a:rPr lang="en-US" altLang="en-US" sz="2800" dirty="0">
                <a:latin typeface="Verdana" panose="020B0604030504040204" pitchFamily="34" charset="0"/>
                <a:ea typeface="Verdana" panose="020B0604030504040204" pitchFamily="34" charset="0"/>
              </a:rPr>
              <a:t>Lust for unholy riches. </a:t>
            </a:r>
            <a:r>
              <a:rPr lang="en-US" altLang="en-US" sz="2800" b="1" dirty="0">
                <a:solidFill>
                  <a:srgbClr val="FF0000"/>
                </a:solidFill>
                <a:latin typeface="Verdana" panose="020B0604030504040204" pitchFamily="34" charset="0"/>
                <a:ea typeface="Verdana" panose="020B0604030504040204" pitchFamily="34" charset="0"/>
              </a:rPr>
              <a:t>1 Timothy 6:9-10</a:t>
            </a:r>
          </a:p>
          <a:p>
            <a:pPr marL="585788" lvl="1" indent="0" algn="ctr" eaLnBrk="1" hangingPunct="1">
              <a:lnSpc>
                <a:spcPct val="90000"/>
              </a:lnSpc>
              <a:buNone/>
            </a:pPr>
            <a:r>
              <a:rPr lang="en-US" altLang="en-US" i="1" dirty="0">
                <a:latin typeface="Verdana" panose="020B0604030504040204" pitchFamily="34" charset="0"/>
                <a:ea typeface="Verdana" panose="020B0604030504040204" pitchFamily="34" charset="0"/>
              </a:rPr>
              <a:t>“Do not lay up for yourselves treasures on earth, where moth and rust destroy and where thieves break in and steal; but lay up for yourselves treasures in heaven, where neither moth nor rust destroys and where thieves do not break in and steal. For where your treasure is, there your heart will be also.” </a:t>
            </a:r>
            <a:r>
              <a:rPr lang="en-US" altLang="en-US" sz="2800" b="1" dirty="0">
                <a:solidFill>
                  <a:srgbClr val="FF0000"/>
                </a:solidFill>
                <a:latin typeface="Verdana" panose="020B0604030504040204" pitchFamily="34" charset="0"/>
                <a:ea typeface="Verdana" panose="020B0604030504040204" pitchFamily="34" charset="0"/>
              </a:rPr>
              <a:t>(Matthew 6:19-21)</a:t>
            </a:r>
          </a:p>
          <a:p>
            <a:pPr marL="136525" indent="0" eaLnBrk="1" hangingPunct="1">
              <a:lnSpc>
                <a:spcPct val="90000"/>
              </a:lnSpc>
              <a:buNone/>
            </a:pPr>
            <a:endParaRPr lang="en-US" altLang="en-US" sz="3200" dirty="0">
              <a:latin typeface="Verdana" panose="020B0604030504040204" pitchFamily="34" charset="0"/>
              <a:ea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1000"/>
                                        <p:tgtEl>
                                          <p:spTgt spid="6147">
                                            <p:txEl>
                                              <p:pRg st="0" end="0"/>
                                            </p:txEl>
                                          </p:spTgt>
                                        </p:tgtEl>
                                      </p:cBhvr>
                                    </p:animEffect>
                                    <p:anim calcmode="lin" valueType="num">
                                      <p:cBhvr>
                                        <p:cTn id="8" dur="1000" fill="hold"/>
                                        <p:tgtEl>
                                          <p:spTgt spid="614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147">
                                            <p:txEl>
                                              <p:pRg st="1" end="1"/>
                                            </p:txEl>
                                          </p:spTgt>
                                        </p:tgtEl>
                                        <p:attrNameLst>
                                          <p:attrName>style.visibility</p:attrName>
                                        </p:attrNameLst>
                                      </p:cBhvr>
                                      <p:to>
                                        <p:strVal val="visible"/>
                                      </p:to>
                                    </p:set>
                                    <p:animEffect transition="in" filter="fade">
                                      <p:cBhvr>
                                        <p:cTn id="14" dur="1000"/>
                                        <p:tgtEl>
                                          <p:spTgt spid="6147">
                                            <p:txEl>
                                              <p:pRg st="1" end="1"/>
                                            </p:txEl>
                                          </p:spTgt>
                                        </p:tgtEl>
                                      </p:cBhvr>
                                    </p:animEffect>
                                    <p:anim calcmode="lin" valueType="num">
                                      <p:cBhvr>
                                        <p:cTn id="15" dur="1000" fill="hold"/>
                                        <p:tgtEl>
                                          <p:spTgt spid="614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14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147">
                                            <p:txEl>
                                              <p:pRg st="2" end="2"/>
                                            </p:txEl>
                                          </p:spTgt>
                                        </p:tgtEl>
                                        <p:attrNameLst>
                                          <p:attrName>style.visibility</p:attrName>
                                        </p:attrNameLst>
                                      </p:cBhvr>
                                      <p:to>
                                        <p:strVal val="visible"/>
                                      </p:to>
                                    </p:set>
                                    <p:animEffect transition="in" filter="fade">
                                      <p:cBhvr>
                                        <p:cTn id="21" dur="1000"/>
                                        <p:tgtEl>
                                          <p:spTgt spid="6147">
                                            <p:txEl>
                                              <p:pRg st="2" end="2"/>
                                            </p:txEl>
                                          </p:spTgt>
                                        </p:tgtEl>
                                      </p:cBhvr>
                                    </p:animEffect>
                                    <p:anim calcmode="lin" valueType="num">
                                      <p:cBhvr>
                                        <p:cTn id="22" dur="1000" fill="hold"/>
                                        <p:tgtEl>
                                          <p:spTgt spid="614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147">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6147">
                                            <p:txEl>
                                              <p:pRg st="3" end="3"/>
                                            </p:txEl>
                                          </p:spTgt>
                                        </p:tgtEl>
                                        <p:attrNameLst>
                                          <p:attrName>style.visibility</p:attrName>
                                        </p:attrNameLst>
                                      </p:cBhvr>
                                      <p:to>
                                        <p:strVal val="visible"/>
                                      </p:to>
                                    </p:set>
                                    <p:animEffect transition="in" filter="fade">
                                      <p:cBhvr>
                                        <p:cTn id="26" dur="1000"/>
                                        <p:tgtEl>
                                          <p:spTgt spid="6147">
                                            <p:txEl>
                                              <p:pRg st="3" end="3"/>
                                            </p:txEl>
                                          </p:spTgt>
                                        </p:tgtEl>
                                      </p:cBhvr>
                                    </p:animEffect>
                                    <p:anim calcmode="lin" valueType="num">
                                      <p:cBhvr>
                                        <p:cTn id="27" dur="1000" fill="hold"/>
                                        <p:tgtEl>
                                          <p:spTgt spid="6147">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614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6147">
                                            <p:txEl>
                                              <p:pRg st="4" end="4"/>
                                            </p:txEl>
                                          </p:spTgt>
                                        </p:tgtEl>
                                        <p:attrNameLst>
                                          <p:attrName>style.visibility</p:attrName>
                                        </p:attrNameLst>
                                      </p:cBhvr>
                                      <p:to>
                                        <p:strVal val="visible"/>
                                      </p:to>
                                    </p:set>
                                    <p:animEffect transition="in" filter="fade">
                                      <p:cBhvr>
                                        <p:cTn id="33" dur="1000"/>
                                        <p:tgtEl>
                                          <p:spTgt spid="6147">
                                            <p:txEl>
                                              <p:pRg st="4" end="4"/>
                                            </p:txEl>
                                          </p:spTgt>
                                        </p:tgtEl>
                                      </p:cBhvr>
                                    </p:animEffect>
                                    <p:anim calcmode="lin" valueType="num">
                                      <p:cBhvr>
                                        <p:cTn id="34" dur="1000" fill="hold"/>
                                        <p:tgtEl>
                                          <p:spTgt spid="6147">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614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7B9730E6-4A35-94EB-5CE7-E6B18564E629}"/>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01EA2F52-61C6-07B9-D6DB-01710FDAF6C3}"/>
              </a:ext>
            </a:extLst>
          </p:cNvPr>
          <p:cNvSpPr>
            <a:spLocks noGrp="1" noChangeArrowheads="1"/>
          </p:cNvSpPr>
          <p:nvPr>
            <p:ph type="title"/>
          </p:nvPr>
        </p:nvSpPr>
        <p:spPr>
          <a:xfrm>
            <a:off x="685800" y="0"/>
            <a:ext cx="7772400" cy="1143000"/>
          </a:xfrm>
        </p:spPr>
        <p:txBody>
          <a:bodyPr/>
          <a:lstStyle/>
          <a:p>
            <a:pPr eaLnBrk="1" fontAlgn="auto" hangingPunct="1">
              <a:spcAft>
                <a:spcPts val="0"/>
              </a:spcAft>
              <a:defRPr/>
            </a:pPr>
            <a:r>
              <a:rPr lang="en-US"/>
              <a:t>Denying </a:t>
            </a:r>
            <a:r>
              <a:rPr lang="en-US">
                <a:effectLst>
                  <a:outerShdw blurRad="38100" dist="38100" dir="2700000" algn="tl">
                    <a:srgbClr val="000000"/>
                  </a:outerShdw>
                </a:effectLst>
              </a:rPr>
              <a:t>“Worldly Lusts”</a:t>
            </a:r>
          </a:p>
        </p:txBody>
      </p:sp>
      <p:sp>
        <p:nvSpPr>
          <p:cNvPr id="6147" name="Rectangle 3">
            <a:extLst>
              <a:ext uri="{FF2B5EF4-FFF2-40B4-BE49-F238E27FC236}">
                <a16:creationId xmlns:a16="http://schemas.microsoft.com/office/drawing/2014/main" id="{02AA2242-4D8D-9ADE-1DB7-7D3BB32D0D5D}"/>
              </a:ext>
            </a:extLst>
          </p:cNvPr>
          <p:cNvSpPr>
            <a:spLocks noGrp="1" noChangeArrowheads="1"/>
          </p:cNvSpPr>
          <p:nvPr>
            <p:ph idx="1"/>
          </p:nvPr>
        </p:nvSpPr>
        <p:spPr>
          <a:xfrm>
            <a:off x="0" y="1066800"/>
            <a:ext cx="9144000" cy="5791200"/>
          </a:xfrm>
        </p:spPr>
        <p:txBody>
          <a:bodyPr/>
          <a:lstStyle/>
          <a:p>
            <a:pPr eaLnBrk="1" hangingPunct="1">
              <a:lnSpc>
                <a:spcPct val="90000"/>
              </a:lnSpc>
            </a:pPr>
            <a:r>
              <a:rPr lang="en-US" altLang="en-US" sz="3200" dirty="0">
                <a:latin typeface="Verdana" panose="020B0604030504040204" pitchFamily="34" charset="0"/>
                <a:ea typeface="Verdana" panose="020B0604030504040204" pitchFamily="34" charset="0"/>
              </a:rPr>
              <a:t>Includes:</a:t>
            </a:r>
          </a:p>
          <a:p>
            <a:pPr lvl="1" eaLnBrk="1" hangingPunct="1">
              <a:lnSpc>
                <a:spcPct val="90000"/>
              </a:lnSpc>
            </a:pPr>
            <a:r>
              <a:rPr lang="en-US" altLang="en-US" sz="2800" dirty="0">
                <a:latin typeface="Verdana" panose="020B0604030504040204" pitchFamily="34" charset="0"/>
                <a:ea typeface="Verdana" panose="020B0604030504040204" pitchFamily="34" charset="0"/>
              </a:rPr>
              <a:t>Sinful pleasures &amp; evil habits.</a:t>
            </a:r>
          </a:p>
          <a:p>
            <a:pPr marL="585788" lvl="1" indent="0" algn="ctr" eaLnBrk="1" hangingPunct="1">
              <a:lnSpc>
                <a:spcPct val="90000"/>
              </a:lnSpc>
              <a:buNone/>
            </a:pPr>
            <a:r>
              <a:rPr lang="en-US" altLang="en-US" sz="2600" i="1" dirty="0">
                <a:latin typeface="Verdana" panose="020B0604030504040204" pitchFamily="34" charset="0"/>
                <a:ea typeface="Verdana" panose="020B0604030504040204" pitchFamily="34" charset="0"/>
              </a:rPr>
              <a:t>“By faith Moses, when he became of age, refused to be called the son of Pharaoh’s daughter, choosing rather to suffer affliction with the people of God than to enjoy the passing pleasures of sin, esteeming the reproach of Christ greater riches than the treasures in Egypt; for he looked to the reward.” </a:t>
            </a:r>
            <a:r>
              <a:rPr lang="en-US" altLang="en-US" sz="2600" b="1" dirty="0">
                <a:solidFill>
                  <a:srgbClr val="FF0000"/>
                </a:solidFill>
                <a:latin typeface="Verdana" panose="020B0604030504040204" pitchFamily="34" charset="0"/>
                <a:ea typeface="Verdana" panose="020B0604030504040204" pitchFamily="34" charset="0"/>
              </a:rPr>
              <a:t>(Hebrews 11:24-26)</a:t>
            </a:r>
          </a:p>
          <a:p>
            <a:pPr lvl="1" eaLnBrk="1" hangingPunct="1">
              <a:lnSpc>
                <a:spcPct val="90000"/>
              </a:lnSpc>
            </a:pPr>
            <a:r>
              <a:rPr lang="en-US" altLang="en-US" sz="2800" dirty="0">
                <a:latin typeface="Verdana" panose="020B0604030504040204" pitchFamily="34" charset="0"/>
                <a:ea typeface="Verdana" panose="020B0604030504040204" pitchFamily="34" charset="0"/>
              </a:rPr>
              <a:t>All wickedness. </a:t>
            </a:r>
            <a:r>
              <a:rPr lang="en-US" altLang="en-US" sz="2800" b="1" dirty="0">
                <a:solidFill>
                  <a:srgbClr val="FF0000"/>
                </a:solidFill>
                <a:latin typeface="Verdana" panose="020B0604030504040204" pitchFamily="34" charset="0"/>
                <a:ea typeface="Verdana" panose="020B0604030504040204" pitchFamily="34" charset="0"/>
              </a:rPr>
              <a:t>Titus 3:3</a:t>
            </a:r>
          </a:p>
          <a:p>
            <a:pPr eaLnBrk="1" hangingPunct="1">
              <a:lnSpc>
                <a:spcPct val="90000"/>
              </a:lnSpc>
              <a:buFontTx/>
              <a:buNone/>
            </a:pPr>
            <a:r>
              <a:rPr lang="en-US" altLang="en-US" sz="3200" dirty="0">
                <a:latin typeface="Verdana" panose="020B0604030504040204" pitchFamily="34" charset="0"/>
                <a:ea typeface="Verdana" panose="020B0604030504040204" pitchFamily="34" charset="0"/>
              </a:rPr>
              <a:t>We must deny ALL UNGODLINESS AND WORLDLY LUSTS.</a:t>
            </a:r>
            <a:br>
              <a:rPr lang="en-US" altLang="en-US" sz="3200" dirty="0">
                <a:latin typeface="Verdana" panose="020B0604030504040204" pitchFamily="34" charset="0"/>
                <a:ea typeface="Verdana" panose="020B0604030504040204" pitchFamily="34" charset="0"/>
              </a:rPr>
            </a:br>
            <a:r>
              <a:rPr lang="en-US" altLang="en-US" sz="3200" b="1" dirty="0">
                <a:solidFill>
                  <a:srgbClr val="FF0000"/>
                </a:solidFill>
                <a:latin typeface="Verdana" panose="020B0604030504040204" pitchFamily="34" charset="0"/>
                <a:ea typeface="Verdana" panose="020B0604030504040204" pitchFamily="34" charset="0"/>
              </a:rPr>
              <a:t>Colossians 3:9; Galatians 5:24 </a:t>
            </a:r>
          </a:p>
        </p:txBody>
      </p:sp>
    </p:spTree>
    <p:extLst>
      <p:ext uri="{BB962C8B-B14F-4D97-AF65-F5344CB8AC3E}">
        <p14:creationId xmlns:p14="http://schemas.microsoft.com/office/powerpoint/2010/main" val="3656514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1000"/>
                                        <p:tgtEl>
                                          <p:spTgt spid="6147">
                                            <p:txEl>
                                              <p:pRg st="0" end="0"/>
                                            </p:txEl>
                                          </p:spTgt>
                                        </p:tgtEl>
                                      </p:cBhvr>
                                    </p:animEffect>
                                    <p:anim calcmode="lin" valueType="num">
                                      <p:cBhvr>
                                        <p:cTn id="8" dur="1000" fill="hold"/>
                                        <p:tgtEl>
                                          <p:spTgt spid="614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Effect transition="in" filter="fade">
                                      <p:cBhvr>
                                        <p:cTn id="12" dur="1000"/>
                                        <p:tgtEl>
                                          <p:spTgt spid="6147">
                                            <p:txEl>
                                              <p:pRg st="1" end="1"/>
                                            </p:txEl>
                                          </p:spTgt>
                                        </p:tgtEl>
                                      </p:cBhvr>
                                    </p:animEffect>
                                    <p:anim calcmode="lin" valueType="num">
                                      <p:cBhvr>
                                        <p:cTn id="13" dur="1000" fill="hold"/>
                                        <p:tgtEl>
                                          <p:spTgt spid="614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6147">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6147">
                                            <p:txEl>
                                              <p:pRg st="2" end="2"/>
                                            </p:txEl>
                                          </p:spTgt>
                                        </p:tgtEl>
                                        <p:attrNameLst>
                                          <p:attrName>style.visibility</p:attrName>
                                        </p:attrNameLst>
                                      </p:cBhvr>
                                      <p:to>
                                        <p:strVal val="visible"/>
                                      </p:to>
                                    </p:set>
                                    <p:animEffect transition="in" filter="fade">
                                      <p:cBhvr>
                                        <p:cTn id="17" dur="1000"/>
                                        <p:tgtEl>
                                          <p:spTgt spid="6147">
                                            <p:txEl>
                                              <p:pRg st="2" end="2"/>
                                            </p:txEl>
                                          </p:spTgt>
                                        </p:tgtEl>
                                      </p:cBhvr>
                                    </p:animEffect>
                                    <p:anim calcmode="lin" valueType="num">
                                      <p:cBhvr>
                                        <p:cTn id="18" dur="1000" fill="hold"/>
                                        <p:tgtEl>
                                          <p:spTgt spid="6147">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614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6147">
                                            <p:txEl>
                                              <p:pRg st="3" end="3"/>
                                            </p:txEl>
                                          </p:spTgt>
                                        </p:tgtEl>
                                        <p:attrNameLst>
                                          <p:attrName>style.visibility</p:attrName>
                                        </p:attrNameLst>
                                      </p:cBhvr>
                                      <p:to>
                                        <p:strVal val="visible"/>
                                      </p:to>
                                    </p:set>
                                    <p:animEffect transition="in" filter="fade">
                                      <p:cBhvr>
                                        <p:cTn id="24" dur="1000"/>
                                        <p:tgtEl>
                                          <p:spTgt spid="6147">
                                            <p:txEl>
                                              <p:pRg st="3" end="3"/>
                                            </p:txEl>
                                          </p:spTgt>
                                        </p:tgtEl>
                                      </p:cBhvr>
                                    </p:animEffect>
                                    <p:anim calcmode="lin" valueType="num">
                                      <p:cBhvr>
                                        <p:cTn id="25" dur="1000" fill="hold"/>
                                        <p:tgtEl>
                                          <p:spTgt spid="6147">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614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6147">
                                            <p:txEl>
                                              <p:pRg st="4" end="4"/>
                                            </p:txEl>
                                          </p:spTgt>
                                        </p:tgtEl>
                                        <p:attrNameLst>
                                          <p:attrName>style.visibility</p:attrName>
                                        </p:attrNameLst>
                                      </p:cBhvr>
                                      <p:to>
                                        <p:strVal val="visible"/>
                                      </p:to>
                                    </p:set>
                                    <p:animEffect transition="in" filter="fade">
                                      <p:cBhvr>
                                        <p:cTn id="31" dur="1000"/>
                                        <p:tgtEl>
                                          <p:spTgt spid="6147">
                                            <p:txEl>
                                              <p:pRg st="4" end="4"/>
                                            </p:txEl>
                                          </p:spTgt>
                                        </p:tgtEl>
                                      </p:cBhvr>
                                    </p:animEffect>
                                    <p:anim calcmode="lin" valueType="num">
                                      <p:cBhvr>
                                        <p:cTn id="32" dur="1000" fill="hold"/>
                                        <p:tgtEl>
                                          <p:spTgt spid="6147">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614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9CCB357D-0208-515B-B99B-ADB86EE21968}"/>
              </a:ext>
            </a:extLst>
          </p:cNvPr>
          <p:cNvSpPr>
            <a:spLocks noGrp="1" noChangeArrowheads="1"/>
          </p:cNvSpPr>
          <p:nvPr>
            <p:ph type="title"/>
          </p:nvPr>
        </p:nvSpPr>
        <p:spPr>
          <a:xfrm>
            <a:off x="533400" y="0"/>
            <a:ext cx="7772400" cy="685800"/>
          </a:xfrm>
        </p:spPr>
        <p:txBody>
          <a:bodyPr>
            <a:normAutofit fontScale="90000"/>
          </a:bodyPr>
          <a:lstStyle/>
          <a:p>
            <a:pPr eaLnBrk="1" fontAlgn="auto" hangingPunct="1">
              <a:spcAft>
                <a:spcPts val="0"/>
              </a:spcAft>
              <a:defRPr/>
            </a:pPr>
            <a:r>
              <a:rPr lang="en-US" dirty="0"/>
              <a:t>We must live … </a:t>
            </a:r>
            <a:r>
              <a:rPr lang="en-US" dirty="0">
                <a:effectLst>
                  <a:outerShdw blurRad="38100" dist="38100" dir="2700000" algn="tl">
                    <a:srgbClr val="000000"/>
                  </a:outerShdw>
                </a:effectLst>
              </a:rPr>
              <a:t>“Soberly”</a:t>
            </a:r>
          </a:p>
        </p:txBody>
      </p:sp>
      <p:sp>
        <p:nvSpPr>
          <p:cNvPr id="7171" name="Rectangle 3">
            <a:extLst>
              <a:ext uri="{FF2B5EF4-FFF2-40B4-BE49-F238E27FC236}">
                <a16:creationId xmlns:a16="http://schemas.microsoft.com/office/drawing/2014/main" id="{1123398B-53FC-41C0-AFDE-DC992DC9B200}"/>
              </a:ext>
            </a:extLst>
          </p:cNvPr>
          <p:cNvSpPr>
            <a:spLocks noGrp="1" noChangeArrowheads="1"/>
          </p:cNvSpPr>
          <p:nvPr>
            <p:ph idx="1"/>
          </p:nvPr>
        </p:nvSpPr>
        <p:spPr>
          <a:xfrm>
            <a:off x="25400" y="685800"/>
            <a:ext cx="9144000" cy="6096000"/>
          </a:xfrm>
        </p:spPr>
        <p:txBody>
          <a:bodyPr>
            <a:normAutofit/>
          </a:bodyPr>
          <a:lstStyle/>
          <a:p>
            <a:pPr marL="548640" indent="-411480" eaLnBrk="1" fontAlgn="auto" hangingPunct="1">
              <a:spcAft>
                <a:spcPts val="0"/>
              </a:spcAft>
              <a:buClr>
                <a:schemeClr val="tx1">
                  <a:shade val="95000"/>
                </a:schemeClr>
              </a:buClr>
              <a:buFont typeface="Wingdings 2"/>
              <a:buChar char=""/>
              <a:defRPr/>
            </a:pPr>
            <a:r>
              <a:rPr lang="en-US" sz="3200" b="1" i="1" dirty="0" err="1">
                <a:latin typeface="Verdana" panose="020B0604030504040204" pitchFamily="34" charset="0"/>
                <a:ea typeface="Verdana" panose="020B0604030504040204" pitchFamily="34" charset="0"/>
              </a:rPr>
              <a:t>sophronos</a:t>
            </a:r>
            <a:r>
              <a:rPr lang="en-US" sz="3200" b="1" dirty="0">
                <a:latin typeface="Verdana" panose="020B0604030504040204" pitchFamily="34" charset="0"/>
                <a:ea typeface="Verdana" panose="020B0604030504040204" pitchFamily="34" charset="0"/>
              </a:rPr>
              <a:t> </a:t>
            </a:r>
            <a:r>
              <a:rPr lang="en-US" sz="3200" dirty="0">
                <a:latin typeface="Verdana" panose="020B0604030504040204" pitchFamily="34" charset="0"/>
                <a:ea typeface="Verdana" panose="020B0604030504040204" pitchFamily="34" charset="0"/>
              </a:rPr>
              <a:t>– With sound mind.</a:t>
            </a:r>
          </a:p>
          <a:p>
            <a:pPr marL="548640" indent="-411480" eaLnBrk="1" fontAlgn="auto" hangingPunct="1">
              <a:spcAft>
                <a:spcPts val="0"/>
              </a:spcAft>
              <a:buClr>
                <a:schemeClr val="tx1">
                  <a:shade val="95000"/>
                </a:schemeClr>
              </a:buClr>
              <a:buFont typeface="Wingdings 2"/>
              <a:buChar char=""/>
              <a:defRPr/>
            </a:pPr>
            <a:r>
              <a:rPr lang="en-US" sz="3200" dirty="0">
                <a:latin typeface="Verdana" panose="020B0604030504040204" pitchFamily="34" charset="0"/>
                <a:ea typeface="Verdana" panose="020B0604030504040204" pitchFamily="34" charset="0"/>
              </a:rPr>
              <a:t>… To possess control over one’s mind, desires, passions and appetites …</a:t>
            </a:r>
          </a:p>
          <a:p>
            <a:pPr marL="137160" indent="0" algn="ctr" eaLnBrk="1" fontAlgn="auto" hangingPunct="1">
              <a:spcAft>
                <a:spcPts val="0"/>
              </a:spcAft>
              <a:buClr>
                <a:schemeClr val="tx1">
                  <a:shade val="95000"/>
                </a:schemeClr>
              </a:buClr>
              <a:buNone/>
              <a:defRPr/>
            </a:pPr>
            <a:r>
              <a:rPr lang="en-US" i="1" dirty="0">
                <a:latin typeface="Verdana" panose="020B0604030504040204" pitchFamily="34" charset="0"/>
                <a:ea typeface="Verdana" panose="020B0604030504040204" pitchFamily="34" charset="0"/>
              </a:rPr>
              <a:t>“Be sober, be vigilant; because your adversary the devil walks about like a roaring lion, seeking whom he may devour.” </a:t>
            </a:r>
            <a:r>
              <a:rPr lang="en-US" b="1" dirty="0">
                <a:solidFill>
                  <a:srgbClr val="FF0000"/>
                </a:solidFill>
                <a:latin typeface="Verdana" panose="020B0604030504040204" pitchFamily="34" charset="0"/>
                <a:ea typeface="Verdana" panose="020B0604030504040204" pitchFamily="34" charset="0"/>
              </a:rPr>
              <a:t>(1 Peter 5:8)</a:t>
            </a:r>
          </a:p>
          <a:p>
            <a:pPr marL="137160" indent="0" algn="ctr" eaLnBrk="1" fontAlgn="auto" hangingPunct="1">
              <a:spcAft>
                <a:spcPts val="0"/>
              </a:spcAft>
              <a:buClr>
                <a:schemeClr val="tx1">
                  <a:shade val="95000"/>
                </a:schemeClr>
              </a:buClr>
              <a:buNone/>
              <a:defRPr/>
            </a:pPr>
            <a:r>
              <a:rPr lang="en-US" i="1" dirty="0">
                <a:latin typeface="Verdana" panose="020B0604030504040204" pitchFamily="34" charset="0"/>
                <a:ea typeface="Verdana" panose="020B0604030504040204" pitchFamily="34" charset="0"/>
              </a:rPr>
              <a:t>“Therefore let us not sleep, as others do, but let us watch and be sober. For those who sleep, sleep at night, and those who get drunk are drunk at night. But let us who are of the day be sober, putting on the breastplate of faith and love, and as a helmet the hope of salvation.” </a:t>
            </a:r>
            <a:br>
              <a:rPr lang="en-US" i="1" dirty="0">
                <a:latin typeface="Verdana" panose="020B0604030504040204" pitchFamily="34" charset="0"/>
                <a:ea typeface="Verdana" panose="020B0604030504040204" pitchFamily="34" charset="0"/>
              </a:rPr>
            </a:br>
            <a:r>
              <a:rPr lang="en-US" b="1" dirty="0">
                <a:solidFill>
                  <a:srgbClr val="FF0000"/>
                </a:solidFill>
                <a:latin typeface="Verdana" panose="020B0604030504040204" pitchFamily="34" charset="0"/>
                <a:ea typeface="Verdana" panose="020B0604030504040204" pitchFamily="34" charset="0"/>
              </a:rPr>
              <a:t>(1 Thessalonians 5:6-8)</a:t>
            </a:r>
            <a:endParaRPr lang="en-US" b="1" i="1" dirty="0">
              <a:solidFill>
                <a:srgbClr val="FF0000"/>
              </a:solidFill>
              <a:latin typeface="Verdana" panose="020B0604030504040204" pitchFamily="34" charset="0"/>
              <a:ea typeface="Verdana" panose="020B0604030504040204" pitchFamily="34" charset="0"/>
            </a:endParaRPr>
          </a:p>
          <a:p>
            <a:pPr marL="137160" indent="0" algn="ctr" eaLnBrk="1" fontAlgn="auto" hangingPunct="1">
              <a:spcAft>
                <a:spcPts val="0"/>
              </a:spcAft>
              <a:buClr>
                <a:schemeClr val="tx1">
                  <a:shade val="95000"/>
                </a:schemeClr>
              </a:buClr>
              <a:buNone/>
              <a:defRPr/>
            </a:pPr>
            <a:endParaRPr lang="en-US" sz="3200" dirty="0">
              <a:latin typeface="Verdana" panose="020B0604030504040204" pitchFamily="34" charset="0"/>
              <a:ea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1">
                                            <p:txEl>
                                              <p:pRg st="1" end="1"/>
                                            </p:txEl>
                                          </p:spTgt>
                                        </p:tgtEl>
                                        <p:attrNameLst>
                                          <p:attrName>style.visibility</p:attrName>
                                        </p:attrNameLst>
                                      </p:cBhvr>
                                      <p:to>
                                        <p:strVal val="visible"/>
                                      </p:to>
                                    </p:set>
                                    <p:animEffect transition="in" filter="fade">
                                      <p:cBhvr>
                                        <p:cTn id="14" dur="1000"/>
                                        <p:tgtEl>
                                          <p:spTgt spid="7171">
                                            <p:txEl>
                                              <p:pRg st="1" end="1"/>
                                            </p:txEl>
                                          </p:spTgt>
                                        </p:tgtEl>
                                      </p:cBhvr>
                                    </p:animEffect>
                                    <p:anim calcmode="lin" valueType="num">
                                      <p:cBhvr>
                                        <p:cTn id="15"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171">
                                            <p:txEl>
                                              <p:pRg st="2" end="2"/>
                                            </p:txEl>
                                          </p:spTgt>
                                        </p:tgtEl>
                                        <p:attrNameLst>
                                          <p:attrName>style.visibility</p:attrName>
                                        </p:attrNameLst>
                                      </p:cBhvr>
                                      <p:to>
                                        <p:strVal val="visible"/>
                                      </p:to>
                                    </p:set>
                                    <p:animEffect transition="in" filter="fade">
                                      <p:cBhvr>
                                        <p:cTn id="21" dur="1000"/>
                                        <p:tgtEl>
                                          <p:spTgt spid="7171">
                                            <p:txEl>
                                              <p:pRg st="2" end="2"/>
                                            </p:txEl>
                                          </p:spTgt>
                                        </p:tgtEl>
                                      </p:cBhvr>
                                    </p:animEffect>
                                    <p:anim calcmode="lin" valueType="num">
                                      <p:cBhvr>
                                        <p:cTn id="22"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17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171">
                                            <p:txEl>
                                              <p:pRg st="3" end="3"/>
                                            </p:txEl>
                                          </p:spTgt>
                                        </p:tgtEl>
                                        <p:attrNameLst>
                                          <p:attrName>style.visibility</p:attrName>
                                        </p:attrNameLst>
                                      </p:cBhvr>
                                      <p:to>
                                        <p:strVal val="visible"/>
                                      </p:to>
                                    </p:set>
                                    <p:animEffect transition="in" filter="fade">
                                      <p:cBhvr>
                                        <p:cTn id="28" dur="1000"/>
                                        <p:tgtEl>
                                          <p:spTgt spid="7171">
                                            <p:txEl>
                                              <p:pRg st="3" end="3"/>
                                            </p:txEl>
                                          </p:spTgt>
                                        </p:tgtEl>
                                      </p:cBhvr>
                                    </p:animEffect>
                                    <p:anim calcmode="lin" valueType="num">
                                      <p:cBhvr>
                                        <p:cTn id="29" dur="1000" fill="hold"/>
                                        <p:tgtEl>
                                          <p:spTgt spid="717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717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A4540516-06B0-B45B-E3F0-C5D41B0D0797}"/>
            </a:ext>
          </a:extLst>
        </p:cNvPr>
        <p:cNvGrpSpPr/>
        <p:nvPr/>
      </p:nvGrpSpPr>
      <p:grpSpPr>
        <a:xfrm>
          <a:off x="0" y="0"/>
          <a:ext cx="0" cy="0"/>
          <a:chOff x="0" y="0"/>
          <a:chExt cx="0" cy="0"/>
        </a:xfrm>
      </p:grpSpPr>
      <p:sp>
        <p:nvSpPr>
          <p:cNvPr id="7170" name="Rectangle 2">
            <a:extLst>
              <a:ext uri="{FF2B5EF4-FFF2-40B4-BE49-F238E27FC236}">
                <a16:creationId xmlns:a16="http://schemas.microsoft.com/office/drawing/2014/main" id="{190C82AF-7859-A696-3E68-8106BA9902BB}"/>
              </a:ext>
            </a:extLst>
          </p:cNvPr>
          <p:cNvSpPr>
            <a:spLocks noGrp="1" noChangeArrowheads="1"/>
          </p:cNvSpPr>
          <p:nvPr>
            <p:ph type="title"/>
          </p:nvPr>
        </p:nvSpPr>
        <p:spPr>
          <a:xfrm>
            <a:off x="533400" y="0"/>
            <a:ext cx="7772400" cy="762000"/>
          </a:xfrm>
        </p:spPr>
        <p:txBody>
          <a:bodyPr/>
          <a:lstStyle/>
          <a:p>
            <a:pPr eaLnBrk="1" fontAlgn="auto" hangingPunct="1">
              <a:spcAft>
                <a:spcPts val="0"/>
              </a:spcAft>
              <a:defRPr/>
            </a:pPr>
            <a:r>
              <a:rPr lang="en-US" dirty="0"/>
              <a:t>We must live … </a:t>
            </a:r>
            <a:r>
              <a:rPr lang="en-US" dirty="0">
                <a:effectLst>
                  <a:outerShdw blurRad="38100" dist="38100" dir="2700000" algn="tl">
                    <a:srgbClr val="000000"/>
                  </a:outerShdw>
                </a:effectLst>
              </a:rPr>
              <a:t>“Soberly”</a:t>
            </a:r>
          </a:p>
        </p:txBody>
      </p:sp>
      <p:sp>
        <p:nvSpPr>
          <p:cNvPr id="7171" name="Rectangle 3">
            <a:extLst>
              <a:ext uri="{FF2B5EF4-FFF2-40B4-BE49-F238E27FC236}">
                <a16:creationId xmlns:a16="http://schemas.microsoft.com/office/drawing/2014/main" id="{D0476B22-5808-AA21-4C9E-B123E25CA6F3}"/>
              </a:ext>
            </a:extLst>
          </p:cNvPr>
          <p:cNvSpPr>
            <a:spLocks noGrp="1" noChangeArrowheads="1"/>
          </p:cNvSpPr>
          <p:nvPr>
            <p:ph idx="1"/>
          </p:nvPr>
        </p:nvSpPr>
        <p:spPr>
          <a:xfrm>
            <a:off x="76200" y="685800"/>
            <a:ext cx="8991600" cy="6096000"/>
          </a:xfrm>
        </p:spPr>
        <p:txBody>
          <a:bodyPr>
            <a:normAutofit fontScale="92500"/>
          </a:bodyPr>
          <a:lstStyle/>
          <a:p>
            <a:pPr marL="548640" indent="-411480" eaLnBrk="1" fontAlgn="auto" hangingPunct="1">
              <a:spcAft>
                <a:spcPts val="0"/>
              </a:spcAft>
              <a:buClr>
                <a:schemeClr val="tx1">
                  <a:shade val="95000"/>
                </a:schemeClr>
              </a:buClr>
              <a:buFont typeface="Wingdings 2"/>
              <a:buChar char=""/>
              <a:defRPr/>
            </a:pPr>
            <a:r>
              <a:rPr lang="en-US" sz="3200" b="1" i="1" dirty="0" err="1">
                <a:latin typeface="Verdana" panose="020B0604030504040204" pitchFamily="34" charset="0"/>
                <a:ea typeface="Verdana" panose="020B0604030504040204" pitchFamily="34" charset="0"/>
              </a:rPr>
              <a:t>sophronos</a:t>
            </a:r>
            <a:r>
              <a:rPr lang="en-US" sz="3200" b="1" dirty="0">
                <a:latin typeface="Verdana" panose="020B0604030504040204" pitchFamily="34" charset="0"/>
                <a:ea typeface="Verdana" panose="020B0604030504040204" pitchFamily="34" charset="0"/>
              </a:rPr>
              <a:t> </a:t>
            </a:r>
            <a:r>
              <a:rPr lang="en-US" sz="3200" dirty="0">
                <a:latin typeface="Verdana" panose="020B0604030504040204" pitchFamily="34" charset="0"/>
                <a:ea typeface="Verdana" panose="020B0604030504040204" pitchFamily="34" charset="0"/>
              </a:rPr>
              <a:t>– With sound mind.</a:t>
            </a:r>
          </a:p>
          <a:p>
            <a:pPr marL="548640" indent="-411480" eaLnBrk="1" fontAlgn="auto" hangingPunct="1">
              <a:spcAft>
                <a:spcPts val="0"/>
              </a:spcAft>
              <a:buClr>
                <a:schemeClr val="tx1">
                  <a:shade val="95000"/>
                </a:schemeClr>
              </a:buClr>
              <a:buFont typeface="Wingdings 2"/>
              <a:buChar char=""/>
              <a:defRPr/>
            </a:pPr>
            <a:r>
              <a:rPr lang="en-US" sz="3200" dirty="0">
                <a:latin typeface="Verdana" panose="020B0604030504040204" pitchFamily="34" charset="0"/>
                <a:ea typeface="Verdana" panose="020B0604030504040204" pitchFamily="34" charset="0"/>
              </a:rPr>
              <a:t>We Must THINK RIGHT.</a:t>
            </a:r>
          </a:p>
          <a:p>
            <a:pPr marL="137160" indent="0" algn="ctr" eaLnBrk="1" fontAlgn="auto" hangingPunct="1">
              <a:spcAft>
                <a:spcPts val="0"/>
              </a:spcAft>
              <a:buClr>
                <a:schemeClr val="tx1">
                  <a:shade val="95000"/>
                </a:schemeClr>
              </a:buClr>
              <a:buNone/>
              <a:defRPr/>
            </a:pPr>
            <a:r>
              <a:rPr lang="en-US" i="1" dirty="0">
                <a:latin typeface="Verdana" panose="020B0604030504040204" pitchFamily="34" charset="0"/>
                <a:ea typeface="Verdana" panose="020B0604030504040204" pitchFamily="34" charset="0"/>
              </a:rPr>
              <a:t>“For the weapons of our warfare are not carnal but mighty in God for pulling down strongholds, casting down arguments and every high thing that exalts itself against the knowledge of God, bringing every thought into captivity to the obedience of Christ …”</a:t>
            </a:r>
            <a:br>
              <a:rPr lang="en-US" i="1" dirty="0">
                <a:latin typeface="Verdana" panose="020B0604030504040204" pitchFamily="34" charset="0"/>
                <a:ea typeface="Verdana" panose="020B0604030504040204" pitchFamily="34" charset="0"/>
              </a:rPr>
            </a:br>
            <a:r>
              <a:rPr lang="en-US" b="1" dirty="0">
                <a:solidFill>
                  <a:srgbClr val="FF0000"/>
                </a:solidFill>
                <a:latin typeface="Verdana" panose="020B0604030504040204" pitchFamily="34" charset="0"/>
                <a:ea typeface="Verdana" panose="020B0604030504040204" pitchFamily="34" charset="0"/>
              </a:rPr>
              <a:t>(2 Corinthians 10:4-5)</a:t>
            </a:r>
          </a:p>
          <a:p>
            <a:pPr marL="137160" indent="0" algn="ctr" eaLnBrk="1" fontAlgn="auto" hangingPunct="1">
              <a:spcAft>
                <a:spcPts val="0"/>
              </a:spcAft>
              <a:buClr>
                <a:schemeClr val="tx1">
                  <a:shade val="95000"/>
                </a:schemeClr>
              </a:buClr>
              <a:buNone/>
              <a:defRPr/>
            </a:pPr>
            <a:r>
              <a:rPr lang="en-US" i="1" dirty="0">
                <a:latin typeface="Verdana" panose="020B0604030504040204" pitchFamily="34" charset="0"/>
                <a:ea typeface="Verdana" panose="020B0604030504040204" pitchFamily="34" charset="0"/>
              </a:rPr>
              <a:t>“Finally, brethren, whatever things are true, whatever things are noble, whatever things are just, whatever things are pure, whatever things are lovely, whatever things are of good report, if there is any virtue and if there is anything praiseworthy – meditate on these things.” </a:t>
            </a:r>
            <a:r>
              <a:rPr lang="en-US" b="1" dirty="0">
                <a:solidFill>
                  <a:srgbClr val="FF0000"/>
                </a:solidFill>
                <a:latin typeface="Verdana" panose="020B0604030504040204" pitchFamily="34" charset="0"/>
                <a:ea typeface="Verdana" panose="020B0604030504040204" pitchFamily="34" charset="0"/>
              </a:rPr>
              <a:t>(Philippians 4:8)</a:t>
            </a:r>
          </a:p>
        </p:txBody>
      </p:sp>
    </p:spTree>
    <p:extLst>
      <p:ext uri="{BB962C8B-B14F-4D97-AF65-F5344CB8AC3E}">
        <p14:creationId xmlns:p14="http://schemas.microsoft.com/office/powerpoint/2010/main" val="883213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1">
                                            <p:txEl>
                                              <p:pRg st="1" end="1"/>
                                            </p:txEl>
                                          </p:spTgt>
                                        </p:tgtEl>
                                        <p:attrNameLst>
                                          <p:attrName>style.visibility</p:attrName>
                                        </p:attrNameLst>
                                      </p:cBhvr>
                                      <p:to>
                                        <p:strVal val="visible"/>
                                      </p:to>
                                    </p:set>
                                    <p:animEffect transition="in" filter="fade">
                                      <p:cBhvr>
                                        <p:cTn id="14" dur="1000"/>
                                        <p:tgtEl>
                                          <p:spTgt spid="7171">
                                            <p:txEl>
                                              <p:pRg st="1" end="1"/>
                                            </p:txEl>
                                          </p:spTgt>
                                        </p:tgtEl>
                                      </p:cBhvr>
                                    </p:animEffect>
                                    <p:anim calcmode="lin" valueType="num">
                                      <p:cBhvr>
                                        <p:cTn id="15"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171">
                                            <p:txEl>
                                              <p:pRg st="2" end="2"/>
                                            </p:txEl>
                                          </p:spTgt>
                                        </p:tgtEl>
                                        <p:attrNameLst>
                                          <p:attrName>style.visibility</p:attrName>
                                        </p:attrNameLst>
                                      </p:cBhvr>
                                      <p:to>
                                        <p:strVal val="visible"/>
                                      </p:to>
                                    </p:set>
                                    <p:animEffect transition="in" filter="fade">
                                      <p:cBhvr>
                                        <p:cTn id="21" dur="1000"/>
                                        <p:tgtEl>
                                          <p:spTgt spid="7171">
                                            <p:txEl>
                                              <p:pRg st="2" end="2"/>
                                            </p:txEl>
                                          </p:spTgt>
                                        </p:tgtEl>
                                      </p:cBhvr>
                                    </p:animEffect>
                                    <p:anim calcmode="lin" valueType="num">
                                      <p:cBhvr>
                                        <p:cTn id="22"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17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171">
                                            <p:txEl>
                                              <p:pRg st="3" end="3"/>
                                            </p:txEl>
                                          </p:spTgt>
                                        </p:tgtEl>
                                        <p:attrNameLst>
                                          <p:attrName>style.visibility</p:attrName>
                                        </p:attrNameLst>
                                      </p:cBhvr>
                                      <p:to>
                                        <p:strVal val="visible"/>
                                      </p:to>
                                    </p:set>
                                    <p:animEffect transition="in" filter="fade">
                                      <p:cBhvr>
                                        <p:cTn id="28" dur="1000"/>
                                        <p:tgtEl>
                                          <p:spTgt spid="7171">
                                            <p:txEl>
                                              <p:pRg st="3" end="3"/>
                                            </p:txEl>
                                          </p:spTgt>
                                        </p:tgtEl>
                                      </p:cBhvr>
                                    </p:animEffect>
                                    <p:anim calcmode="lin" valueType="num">
                                      <p:cBhvr>
                                        <p:cTn id="29" dur="1000" fill="hold"/>
                                        <p:tgtEl>
                                          <p:spTgt spid="717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717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0FA372AD-C7C1-B4ED-DFE2-33081AE9AC96}"/>
              </a:ext>
            </a:extLst>
          </p:cNvPr>
          <p:cNvSpPr>
            <a:spLocks noGrp="1" noChangeArrowheads="1"/>
          </p:cNvSpPr>
          <p:nvPr>
            <p:ph type="title"/>
          </p:nvPr>
        </p:nvSpPr>
        <p:spPr>
          <a:xfrm>
            <a:off x="609600" y="0"/>
            <a:ext cx="7772400" cy="1143000"/>
          </a:xfrm>
        </p:spPr>
        <p:txBody>
          <a:bodyPr>
            <a:normAutofit fontScale="90000"/>
          </a:bodyPr>
          <a:lstStyle/>
          <a:p>
            <a:pPr eaLnBrk="1" fontAlgn="auto" hangingPunct="1">
              <a:spcAft>
                <a:spcPts val="0"/>
              </a:spcAft>
              <a:defRPr/>
            </a:pPr>
            <a:r>
              <a:rPr lang="en-US" dirty="0"/>
              <a:t>We must live… </a:t>
            </a:r>
            <a:r>
              <a:rPr lang="en-US" dirty="0">
                <a:effectLst>
                  <a:outerShdw blurRad="38100" dist="38100" dir="2700000" algn="tl">
                    <a:srgbClr val="000000"/>
                  </a:outerShdw>
                </a:effectLst>
              </a:rPr>
              <a:t>“Righteously”</a:t>
            </a:r>
          </a:p>
        </p:txBody>
      </p:sp>
      <p:sp>
        <p:nvSpPr>
          <p:cNvPr id="8195" name="Rectangle 3">
            <a:extLst>
              <a:ext uri="{FF2B5EF4-FFF2-40B4-BE49-F238E27FC236}">
                <a16:creationId xmlns:a16="http://schemas.microsoft.com/office/drawing/2014/main" id="{0AA5C787-9BDF-A0C2-1212-D3750CFD2F2F}"/>
              </a:ext>
            </a:extLst>
          </p:cNvPr>
          <p:cNvSpPr>
            <a:spLocks noGrp="1" noChangeArrowheads="1"/>
          </p:cNvSpPr>
          <p:nvPr>
            <p:ph idx="1"/>
          </p:nvPr>
        </p:nvSpPr>
        <p:spPr>
          <a:xfrm>
            <a:off x="0" y="990600"/>
            <a:ext cx="9144000" cy="5791200"/>
          </a:xfrm>
        </p:spPr>
        <p:txBody>
          <a:bodyPr>
            <a:normAutofit/>
          </a:bodyPr>
          <a:lstStyle/>
          <a:p>
            <a:pPr marL="548640" indent="-411480" eaLnBrk="1" fontAlgn="auto" hangingPunct="1">
              <a:spcAft>
                <a:spcPts val="0"/>
              </a:spcAft>
              <a:buClr>
                <a:schemeClr val="tx1">
                  <a:shade val="95000"/>
                </a:schemeClr>
              </a:buClr>
              <a:buFont typeface="Wingdings 2"/>
              <a:buChar char=""/>
              <a:defRPr/>
            </a:pPr>
            <a:r>
              <a:rPr lang="en-US" sz="3200" b="1" i="1" dirty="0" err="1">
                <a:effectLst>
                  <a:outerShdw blurRad="38100" dist="38100" dir="2700000" algn="tl">
                    <a:srgbClr val="000000"/>
                  </a:outerShdw>
                </a:effectLst>
                <a:latin typeface="Verdana" panose="020B0604030504040204" pitchFamily="34" charset="0"/>
                <a:ea typeface="Verdana" panose="020B0604030504040204" pitchFamily="34" charset="0"/>
              </a:rPr>
              <a:t>dikaios</a:t>
            </a:r>
            <a:r>
              <a:rPr lang="en-US" sz="3200" dirty="0">
                <a:latin typeface="Verdana" panose="020B0604030504040204" pitchFamily="34" charset="0"/>
                <a:ea typeface="Verdana" panose="020B0604030504040204" pitchFamily="34" charset="0"/>
              </a:rPr>
              <a:t> – “doing justly” and “the right conduct; of what is right; by the right standard.”</a:t>
            </a:r>
          </a:p>
          <a:p>
            <a:pPr marL="548640" indent="-411480" eaLnBrk="1" fontAlgn="auto" hangingPunct="1">
              <a:spcAft>
                <a:spcPts val="0"/>
              </a:spcAft>
              <a:buClr>
                <a:schemeClr val="tx1">
                  <a:shade val="95000"/>
                </a:schemeClr>
              </a:buClr>
              <a:buFont typeface="Wingdings 2"/>
              <a:buChar char=""/>
              <a:defRPr/>
            </a:pPr>
            <a:r>
              <a:rPr lang="en-US" sz="3200" dirty="0">
                <a:latin typeface="Verdana" panose="020B0604030504040204" pitchFamily="34" charset="0"/>
                <a:ea typeface="Verdana" panose="020B0604030504040204" pitchFamily="34" charset="0"/>
              </a:rPr>
              <a:t>Uses of this word.</a:t>
            </a:r>
          </a:p>
          <a:p>
            <a:pPr marL="868680" lvl="1" indent="-283464" eaLnBrk="1" fontAlgn="auto" hangingPunct="1">
              <a:spcAft>
                <a:spcPts val="0"/>
              </a:spcAft>
              <a:buFont typeface="Wingdings 2"/>
              <a:buChar char=""/>
              <a:defRPr/>
            </a:pPr>
            <a:r>
              <a:rPr lang="en-US" sz="2800" dirty="0">
                <a:latin typeface="Verdana" panose="020B0604030504040204" pitchFamily="34" charset="0"/>
                <a:ea typeface="Verdana" panose="020B0604030504040204" pitchFamily="34" charset="0"/>
              </a:rPr>
              <a:t>Character and work of God. </a:t>
            </a:r>
            <a:r>
              <a:rPr lang="en-US" sz="2800" b="1" dirty="0">
                <a:solidFill>
                  <a:srgbClr val="FF0000"/>
                </a:solidFill>
                <a:latin typeface="Verdana" panose="020B0604030504040204" pitchFamily="34" charset="0"/>
                <a:ea typeface="Verdana" panose="020B0604030504040204" pitchFamily="34" charset="0"/>
              </a:rPr>
              <a:t>Psalm 50:6</a:t>
            </a:r>
          </a:p>
          <a:p>
            <a:pPr marL="868680" lvl="1" indent="-283464" eaLnBrk="1" fontAlgn="auto" hangingPunct="1">
              <a:spcAft>
                <a:spcPts val="0"/>
              </a:spcAft>
              <a:buFont typeface="Wingdings 2"/>
              <a:buChar char=""/>
              <a:defRPr/>
            </a:pPr>
            <a:r>
              <a:rPr lang="en-US" sz="2800" dirty="0">
                <a:latin typeface="Verdana" panose="020B0604030504040204" pitchFamily="34" charset="0"/>
                <a:ea typeface="Verdana" panose="020B0604030504040204" pitchFamily="34" charset="0"/>
              </a:rPr>
              <a:t>Work and death of Christ. </a:t>
            </a:r>
            <a:r>
              <a:rPr lang="en-US" sz="2800" b="1" dirty="0">
                <a:solidFill>
                  <a:srgbClr val="FF0000"/>
                </a:solidFill>
                <a:latin typeface="Verdana" panose="020B0604030504040204" pitchFamily="34" charset="0"/>
                <a:ea typeface="Verdana" panose="020B0604030504040204" pitchFamily="34" charset="0"/>
              </a:rPr>
              <a:t>Romans 5:18</a:t>
            </a:r>
          </a:p>
          <a:p>
            <a:pPr marL="868680" lvl="1" indent="-283464" eaLnBrk="1" fontAlgn="auto" hangingPunct="1">
              <a:spcAft>
                <a:spcPts val="0"/>
              </a:spcAft>
              <a:buFont typeface="Wingdings 2"/>
              <a:buChar char=""/>
              <a:defRPr/>
            </a:pPr>
            <a:r>
              <a:rPr lang="en-US" sz="2800" dirty="0">
                <a:latin typeface="Verdana" panose="020B0604030504040204" pitchFamily="34" charset="0"/>
                <a:ea typeface="Verdana" panose="020B0604030504040204" pitchFamily="34" charset="0"/>
              </a:rPr>
              <a:t>Revelation of the word of God.</a:t>
            </a:r>
            <a:br>
              <a:rPr lang="en-US" sz="2800" dirty="0">
                <a:latin typeface="Verdana" panose="020B0604030504040204" pitchFamily="34" charset="0"/>
                <a:ea typeface="Verdana" panose="020B0604030504040204" pitchFamily="34" charset="0"/>
              </a:rPr>
            </a:br>
            <a:r>
              <a:rPr lang="en-US" sz="2800" b="1" dirty="0">
                <a:solidFill>
                  <a:srgbClr val="FF0000"/>
                </a:solidFill>
                <a:latin typeface="Verdana" panose="020B0604030504040204" pitchFamily="34" charset="0"/>
                <a:ea typeface="Verdana" panose="020B0604030504040204" pitchFamily="34" charset="0"/>
              </a:rPr>
              <a:t>Psalm 119:172</a:t>
            </a:r>
          </a:p>
          <a:p>
            <a:pPr marL="868680" lvl="1" indent="-283464" eaLnBrk="1" fontAlgn="auto" hangingPunct="1">
              <a:spcAft>
                <a:spcPts val="0"/>
              </a:spcAft>
              <a:buFont typeface="Wingdings 2"/>
              <a:buChar char=""/>
              <a:defRPr/>
            </a:pPr>
            <a:r>
              <a:rPr lang="en-US" sz="2800" dirty="0">
                <a:latin typeface="Verdana" panose="020B0604030504040204" pitchFamily="34" charset="0"/>
                <a:ea typeface="Verdana" panose="020B0604030504040204" pitchFamily="34" charset="0"/>
              </a:rPr>
              <a:t>Individuals who understand, believe and DO the will of God. </a:t>
            </a:r>
            <a:r>
              <a:rPr lang="en-US" sz="2800" b="1" dirty="0">
                <a:solidFill>
                  <a:srgbClr val="FF0000"/>
                </a:solidFill>
                <a:latin typeface="Verdana" panose="020B0604030504040204" pitchFamily="34" charset="0"/>
                <a:ea typeface="Verdana" panose="020B0604030504040204" pitchFamily="34" charset="0"/>
              </a:rPr>
              <a:t>Psalm 23; Acts 10:35 </a:t>
            </a:r>
          </a:p>
          <a:p>
            <a:pPr marL="548640" indent="-411480" eaLnBrk="1" fontAlgn="auto" hangingPunct="1">
              <a:spcAft>
                <a:spcPts val="0"/>
              </a:spcAft>
              <a:buClr>
                <a:schemeClr val="tx1">
                  <a:shade val="95000"/>
                </a:schemeClr>
              </a:buClr>
              <a:buFont typeface="Wingdings 2"/>
              <a:buChar char=""/>
              <a:defRPr/>
            </a:pPr>
            <a:r>
              <a:rPr lang="en-US" i="1" dirty="0">
                <a:latin typeface="Verdana" panose="020B0604030504040204" pitchFamily="34" charset="0"/>
                <a:ea typeface="Verdana" panose="020B0604030504040204" pitchFamily="34" charset="0"/>
              </a:rPr>
              <a:t>“All unrighteousness is sin …” </a:t>
            </a:r>
            <a:r>
              <a:rPr lang="en-US" b="1" dirty="0">
                <a:solidFill>
                  <a:srgbClr val="FF0000"/>
                </a:solidFill>
                <a:latin typeface="Verdana" panose="020B0604030504040204" pitchFamily="34" charset="0"/>
                <a:ea typeface="Verdana" panose="020B0604030504040204" pitchFamily="34" charset="0"/>
              </a:rPr>
              <a:t>(1 John 5:17a)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1000"/>
                                        <p:tgtEl>
                                          <p:spTgt spid="8195">
                                            <p:txEl>
                                              <p:pRg st="0" end="0"/>
                                            </p:txEl>
                                          </p:spTgt>
                                        </p:tgtEl>
                                      </p:cBhvr>
                                    </p:animEffect>
                                    <p:anim calcmode="lin" valueType="num">
                                      <p:cBhvr>
                                        <p:cTn id="8"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195">
                                            <p:txEl>
                                              <p:pRg st="1" end="1"/>
                                            </p:txEl>
                                          </p:spTgt>
                                        </p:tgtEl>
                                        <p:attrNameLst>
                                          <p:attrName>style.visibility</p:attrName>
                                        </p:attrNameLst>
                                      </p:cBhvr>
                                      <p:to>
                                        <p:strVal val="visible"/>
                                      </p:to>
                                    </p:set>
                                    <p:animEffect transition="in" filter="fade">
                                      <p:cBhvr>
                                        <p:cTn id="14" dur="1000"/>
                                        <p:tgtEl>
                                          <p:spTgt spid="8195">
                                            <p:txEl>
                                              <p:pRg st="1" end="1"/>
                                            </p:txEl>
                                          </p:spTgt>
                                        </p:tgtEl>
                                      </p:cBhvr>
                                    </p:animEffect>
                                    <p:anim calcmode="lin" valueType="num">
                                      <p:cBhvr>
                                        <p:cTn id="15" dur="1000" fill="hold"/>
                                        <p:tgtEl>
                                          <p:spTgt spid="819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19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195">
                                            <p:txEl>
                                              <p:pRg st="2" end="2"/>
                                            </p:txEl>
                                          </p:spTgt>
                                        </p:tgtEl>
                                        <p:attrNameLst>
                                          <p:attrName>style.visibility</p:attrName>
                                        </p:attrNameLst>
                                      </p:cBhvr>
                                      <p:to>
                                        <p:strVal val="visible"/>
                                      </p:to>
                                    </p:set>
                                    <p:animEffect transition="in" filter="fade">
                                      <p:cBhvr>
                                        <p:cTn id="21" dur="1000"/>
                                        <p:tgtEl>
                                          <p:spTgt spid="8195">
                                            <p:txEl>
                                              <p:pRg st="2" end="2"/>
                                            </p:txEl>
                                          </p:spTgt>
                                        </p:tgtEl>
                                      </p:cBhvr>
                                    </p:animEffect>
                                    <p:anim calcmode="lin" valueType="num">
                                      <p:cBhvr>
                                        <p:cTn id="22"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19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195">
                                            <p:txEl>
                                              <p:pRg st="3" end="3"/>
                                            </p:txEl>
                                          </p:spTgt>
                                        </p:tgtEl>
                                        <p:attrNameLst>
                                          <p:attrName>style.visibility</p:attrName>
                                        </p:attrNameLst>
                                      </p:cBhvr>
                                      <p:to>
                                        <p:strVal val="visible"/>
                                      </p:to>
                                    </p:set>
                                    <p:animEffect transition="in" filter="fade">
                                      <p:cBhvr>
                                        <p:cTn id="28" dur="1000"/>
                                        <p:tgtEl>
                                          <p:spTgt spid="8195">
                                            <p:txEl>
                                              <p:pRg st="3" end="3"/>
                                            </p:txEl>
                                          </p:spTgt>
                                        </p:tgtEl>
                                      </p:cBhvr>
                                    </p:animEffect>
                                    <p:anim calcmode="lin" valueType="num">
                                      <p:cBhvr>
                                        <p:cTn id="29" dur="1000" fill="hold"/>
                                        <p:tgtEl>
                                          <p:spTgt spid="819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819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8195">
                                            <p:txEl>
                                              <p:pRg st="4" end="4"/>
                                            </p:txEl>
                                          </p:spTgt>
                                        </p:tgtEl>
                                        <p:attrNameLst>
                                          <p:attrName>style.visibility</p:attrName>
                                        </p:attrNameLst>
                                      </p:cBhvr>
                                      <p:to>
                                        <p:strVal val="visible"/>
                                      </p:to>
                                    </p:set>
                                    <p:animEffect transition="in" filter="fade">
                                      <p:cBhvr>
                                        <p:cTn id="35" dur="1000"/>
                                        <p:tgtEl>
                                          <p:spTgt spid="8195">
                                            <p:txEl>
                                              <p:pRg st="4" end="4"/>
                                            </p:txEl>
                                          </p:spTgt>
                                        </p:tgtEl>
                                      </p:cBhvr>
                                    </p:animEffect>
                                    <p:anim calcmode="lin" valueType="num">
                                      <p:cBhvr>
                                        <p:cTn id="36" dur="1000" fill="hold"/>
                                        <p:tgtEl>
                                          <p:spTgt spid="819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819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8195">
                                            <p:txEl>
                                              <p:pRg st="5" end="5"/>
                                            </p:txEl>
                                          </p:spTgt>
                                        </p:tgtEl>
                                        <p:attrNameLst>
                                          <p:attrName>style.visibility</p:attrName>
                                        </p:attrNameLst>
                                      </p:cBhvr>
                                      <p:to>
                                        <p:strVal val="visible"/>
                                      </p:to>
                                    </p:set>
                                    <p:animEffect transition="in" filter="fade">
                                      <p:cBhvr>
                                        <p:cTn id="42" dur="1000"/>
                                        <p:tgtEl>
                                          <p:spTgt spid="8195">
                                            <p:txEl>
                                              <p:pRg st="5" end="5"/>
                                            </p:txEl>
                                          </p:spTgt>
                                        </p:tgtEl>
                                      </p:cBhvr>
                                    </p:animEffect>
                                    <p:anim calcmode="lin" valueType="num">
                                      <p:cBhvr>
                                        <p:cTn id="43" dur="1000" fill="hold"/>
                                        <p:tgtEl>
                                          <p:spTgt spid="8195">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819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8195">
                                            <p:txEl>
                                              <p:pRg st="6" end="6"/>
                                            </p:txEl>
                                          </p:spTgt>
                                        </p:tgtEl>
                                        <p:attrNameLst>
                                          <p:attrName>style.visibility</p:attrName>
                                        </p:attrNameLst>
                                      </p:cBhvr>
                                      <p:to>
                                        <p:strVal val="visible"/>
                                      </p:to>
                                    </p:set>
                                    <p:animEffect transition="in" filter="fade">
                                      <p:cBhvr>
                                        <p:cTn id="49" dur="1000"/>
                                        <p:tgtEl>
                                          <p:spTgt spid="8195">
                                            <p:txEl>
                                              <p:pRg st="6" end="6"/>
                                            </p:txEl>
                                          </p:spTgt>
                                        </p:tgtEl>
                                      </p:cBhvr>
                                    </p:animEffect>
                                    <p:anim calcmode="lin" valueType="num">
                                      <p:cBhvr>
                                        <p:cTn id="50" dur="1000" fill="hold"/>
                                        <p:tgtEl>
                                          <p:spTgt spid="8195">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8195">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a:extLst>
              <a:ext uri="{FF2B5EF4-FFF2-40B4-BE49-F238E27FC236}">
                <a16:creationId xmlns:a16="http://schemas.microsoft.com/office/drawing/2014/main" id="{2C47F3C5-C901-8CAC-C493-F2B69FBBBB22}"/>
              </a:ext>
            </a:extLst>
          </p:cNvPr>
          <p:cNvSpPr>
            <a:spLocks noGrp="1" noChangeArrowheads="1"/>
          </p:cNvSpPr>
          <p:nvPr>
            <p:ph idx="1"/>
          </p:nvPr>
        </p:nvSpPr>
        <p:spPr>
          <a:xfrm>
            <a:off x="33454" y="76200"/>
            <a:ext cx="9144000" cy="6705600"/>
          </a:xfrm>
        </p:spPr>
        <p:txBody>
          <a:bodyPr>
            <a:normAutofit lnSpcReduction="10000"/>
          </a:bodyPr>
          <a:lstStyle/>
          <a:p>
            <a:pPr marL="548640" indent="-411480" eaLnBrk="1" fontAlgn="auto" hangingPunct="1">
              <a:lnSpc>
                <a:spcPct val="90000"/>
              </a:lnSpc>
              <a:spcAft>
                <a:spcPts val="0"/>
              </a:spcAft>
              <a:buClr>
                <a:schemeClr val="tx1">
                  <a:shade val="95000"/>
                </a:schemeClr>
              </a:buClr>
              <a:buFontTx/>
              <a:buNone/>
              <a:defRPr/>
            </a:pPr>
            <a:r>
              <a:rPr lang="en-US" sz="3200" b="1" dirty="0">
                <a:effectLst>
                  <a:outerShdw blurRad="38100" dist="38100" dir="2700000" algn="tl">
                    <a:srgbClr val="000000"/>
                  </a:outerShdw>
                </a:effectLst>
                <a:latin typeface="Verdana" panose="020B0604030504040204" pitchFamily="34" charset="0"/>
                <a:ea typeface="Verdana" panose="020B0604030504040204" pitchFamily="34" charset="0"/>
              </a:rPr>
              <a:t>How do we know what is “righteous”?</a:t>
            </a:r>
          </a:p>
          <a:p>
            <a:pPr marL="548640" indent="-411480" eaLnBrk="1" fontAlgn="auto" hangingPunct="1">
              <a:lnSpc>
                <a:spcPct val="90000"/>
              </a:lnSpc>
              <a:spcAft>
                <a:spcPts val="0"/>
              </a:spcAft>
              <a:buClr>
                <a:schemeClr val="tx1">
                  <a:shade val="95000"/>
                </a:schemeClr>
              </a:buClr>
              <a:buFont typeface="Wingdings 2"/>
              <a:buChar char=""/>
              <a:defRPr/>
            </a:pPr>
            <a:r>
              <a:rPr lang="en-US" dirty="0">
                <a:latin typeface="Verdana" panose="020B0604030504040204" pitchFamily="34" charset="0"/>
                <a:ea typeface="Verdana" panose="020B0604030504040204" pitchFamily="34" charset="0"/>
              </a:rPr>
              <a:t>The standard is the word of God! </a:t>
            </a:r>
          </a:p>
          <a:p>
            <a:pPr marL="137160" indent="0" algn="ctr" eaLnBrk="1" fontAlgn="auto" hangingPunct="1">
              <a:lnSpc>
                <a:spcPct val="90000"/>
              </a:lnSpc>
              <a:spcAft>
                <a:spcPts val="0"/>
              </a:spcAft>
              <a:buClr>
                <a:schemeClr val="tx1">
                  <a:shade val="95000"/>
                </a:schemeClr>
              </a:buClr>
              <a:buNone/>
              <a:defRPr/>
            </a:pPr>
            <a:r>
              <a:rPr lang="en-US" sz="2600" i="1" dirty="0">
                <a:latin typeface="Verdana" panose="020B0604030504040204" pitchFamily="34" charset="0"/>
                <a:ea typeface="Verdana" panose="020B0604030504040204" pitchFamily="34" charset="0"/>
              </a:rPr>
              <a:t>“For I am not ashamed of the gospel of Christ, for it is the power of God to salvation for everyone who believes, for the Jew first and also for the Greek. For in it the righteousness of God is revealed from faith to faith; as it is written, ‘The just shall live by faith.’” </a:t>
            </a:r>
            <a:br>
              <a:rPr lang="en-US" sz="2600" i="1" dirty="0">
                <a:latin typeface="Verdana" panose="020B0604030504040204" pitchFamily="34" charset="0"/>
                <a:ea typeface="Verdana" panose="020B0604030504040204" pitchFamily="34" charset="0"/>
              </a:rPr>
            </a:br>
            <a:r>
              <a:rPr lang="en-US" sz="2600" b="1" dirty="0">
                <a:solidFill>
                  <a:srgbClr val="FF0000"/>
                </a:solidFill>
                <a:latin typeface="Verdana" panose="020B0604030504040204" pitchFamily="34" charset="0"/>
                <a:ea typeface="Verdana" panose="020B0604030504040204" pitchFamily="34" charset="0"/>
              </a:rPr>
              <a:t>(Romans 1:16-17)</a:t>
            </a:r>
          </a:p>
          <a:p>
            <a:pPr marL="137160" indent="0" algn="ctr" eaLnBrk="1" fontAlgn="auto" hangingPunct="1">
              <a:lnSpc>
                <a:spcPct val="90000"/>
              </a:lnSpc>
              <a:spcAft>
                <a:spcPts val="0"/>
              </a:spcAft>
              <a:buClr>
                <a:schemeClr val="tx1">
                  <a:shade val="95000"/>
                </a:schemeClr>
              </a:buClr>
              <a:buNone/>
              <a:defRPr/>
            </a:pPr>
            <a:r>
              <a:rPr lang="en-US" sz="2600" i="1" dirty="0">
                <a:latin typeface="Verdana" panose="020B0604030504040204" pitchFamily="34" charset="0"/>
                <a:ea typeface="Verdana" panose="020B0604030504040204" pitchFamily="34" charset="0"/>
              </a:rPr>
              <a:t>“Brethren, my heart’s desire and prayer to God for Israel is that they may be saved. For I bear them witness that they have a zeal for God, but not according to knowledge. For they being ignorant of God’s righteousness, and seeking to establish their own righteousness, have not submitted to the righteousness of God. For Christ is the end of the law for righteousness to everyone who believes.” </a:t>
            </a:r>
            <a:r>
              <a:rPr lang="en-US" sz="2600" b="1" dirty="0">
                <a:solidFill>
                  <a:srgbClr val="FF0000"/>
                </a:solidFill>
                <a:latin typeface="Verdana" panose="020B0604030504040204" pitchFamily="34" charset="0"/>
                <a:ea typeface="Verdana" panose="020B0604030504040204" pitchFamily="34" charset="0"/>
              </a:rPr>
              <a:t>(Romans 10:1-4)</a:t>
            </a:r>
          </a:p>
          <a:p>
            <a:pPr marL="548640" indent="-411480" eaLnBrk="1" fontAlgn="auto" hangingPunct="1">
              <a:lnSpc>
                <a:spcPct val="90000"/>
              </a:lnSpc>
              <a:spcAft>
                <a:spcPts val="0"/>
              </a:spcAft>
              <a:buClr>
                <a:schemeClr val="tx1">
                  <a:shade val="95000"/>
                </a:schemeClr>
              </a:buClr>
              <a:buFont typeface="Wingdings 2"/>
              <a:buChar char=""/>
              <a:defRPr/>
            </a:pPr>
            <a:r>
              <a:rPr lang="en-US" dirty="0">
                <a:latin typeface="Verdana" panose="020B0604030504040204" pitchFamily="34" charset="0"/>
                <a:ea typeface="Verdana" panose="020B0604030504040204" pitchFamily="34" charset="0"/>
              </a:rPr>
              <a:t>One who fears God and “works righteousness” is acceptable. </a:t>
            </a:r>
            <a:r>
              <a:rPr lang="en-US" b="1" dirty="0">
                <a:solidFill>
                  <a:srgbClr val="FF0000"/>
                </a:solidFill>
                <a:latin typeface="Verdana" panose="020B0604030504040204" pitchFamily="34" charset="0"/>
                <a:ea typeface="Verdana" panose="020B0604030504040204" pitchFamily="34" charset="0"/>
              </a:rPr>
              <a:t>Acts 10:34-35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fade">
                                      <p:cBhvr>
                                        <p:cTn id="7" dur="1000"/>
                                        <p:tgtEl>
                                          <p:spTgt spid="15363">
                                            <p:txEl>
                                              <p:pRg st="0" end="0"/>
                                            </p:txEl>
                                          </p:spTgt>
                                        </p:tgtEl>
                                      </p:cBhvr>
                                    </p:animEffect>
                                    <p:anim calcmode="lin" valueType="num">
                                      <p:cBhvr>
                                        <p:cTn id="8" dur="1000" fill="hold"/>
                                        <p:tgtEl>
                                          <p:spTgt spid="1536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536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5363">
                                            <p:txEl>
                                              <p:pRg st="1" end="1"/>
                                            </p:txEl>
                                          </p:spTgt>
                                        </p:tgtEl>
                                        <p:attrNameLst>
                                          <p:attrName>style.visibility</p:attrName>
                                        </p:attrNameLst>
                                      </p:cBhvr>
                                      <p:to>
                                        <p:strVal val="visible"/>
                                      </p:to>
                                    </p:set>
                                    <p:animEffect transition="in" filter="fade">
                                      <p:cBhvr>
                                        <p:cTn id="14" dur="1000"/>
                                        <p:tgtEl>
                                          <p:spTgt spid="15363">
                                            <p:txEl>
                                              <p:pRg st="1" end="1"/>
                                            </p:txEl>
                                          </p:spTgt>
                                        </p:tgtEl>
                                      </p:cBhvr>
                                    </p:animEffect>
                                    <p:anim calcmode="lin" valueType="num">
                                      <p:cBhvr>
                                        <p:cTn id="15" dur="10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536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5363">
                                            <p:txEl>
                                              <p:pRg st="2" end="2"/>
                                            </p:txEl>
                                          </p:spTgt>
                                        </p:tgtEl>
                                        <p:attrNameLst>
                                          <p:attrName>style.visibility</p:attrName>
                                        </p:attrNameLst>
                                      </p:cBhvr>
                                      <p:to>
                                        <p:strVal val="visible"/>
                                      </p:to>
                                    </p:set>
                                    <p:animEffect transition="in" filter="fade">
                                      <p:cBhvr>
                                        <p:cTn id="21" dur="1000"/>
                                        <p:tgtEl>
                                          <p:spTgt spid="15363">
                                            <p:txEl>
                                              <p:pRg st="2" end="2"/>
                                            </p:txEl>
                                          </p:spTgt>
                                        </p:tgtEl>
                                      </p:cBhvr>
                                    </p:animEffect>
                                    <p:anim calcmode="lin" valueType="num">
                                      <p:cBhvr>
                                        <p:cTn id="22" dur="1000" fill="hold"/>
                                        <p:tgtEl>
                                          <p:spTgt spid="1536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536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5363">
                                            <p:txEl>
                                              <p:pRg st="3" end="3"/>
                                            </p:txEl>
                                          </p:spTgt>
                                        </p:tgtEl>
                                        <p:attrNameLst>
                                          <p:attrName>style.visibility</p:attrName>
                                        </p:attrNameLst>
                                      </p:cBhvr>
                                      <p:to>
                                        <p:strVal val="visible"/>
                                      </p:to>
                                    </p:set>
                                    <p:animEffect transition="in" filter="fade">
                                      <p:cBhvr>
                                        <p:cTn id="28" dur="1000"/>
                                        <p:tgtEl>
                                          <p:spTgt spid="15363">
                                            <p:txEl>
                                              <p:pRg st="3" end="3"/>
                                            </p:txEl>
                                          </p:spTgt>
                                        </p:tgtEl>
                                      </p:cBhvr>
                                    </p:animEffect>
                                    <p:anim calcmode="lin" valueType="num">
                                      <p:cBhvr>
                                        <p:cTn id="29" dur="1000" fill="hold"/>
                                        <p:tgtEl>
                                          <p:spTgt spid="1536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536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5363">
                                            <p:txEl>
                                              <p:pRg st="4" end="4"/>
                                            </p:txEl>
                                          </p:spTgt>
                                        </p:tgtEl>
                                        <p:attrNameLst>
                                          <p:attrName>style.visibility</p:attrName>
                                        </p:attrNameLst>
                                      </p:cBhvr>
                                      <p:to>
                                        <p:strVal val="visible"/>
                                      </p:to>
                                    </p:set>
                                    <p:animEffect transition="in" filter="fade">
                                      <p:cBhvr>
                                        <p:cTn id="35" dur="1000"/>
                                        <p:tgtEl>
                                          <p:spTgt spid="15363">
                                            <p:txEl>
                                              <p:pRg st="4" end="4"/>
                                            </p:txEl>
                                          </p:spTgt>
                                        </p:tgtEl>
                                      </p:cBhvr>
                                    </p:animEffect>
                                    <p:anim calcmode="lin" valueType="num">
                                      <p:cBhvr>
                                        <p:cTn id="36" dur="1000" fill="hold"/>
                                        <p:tgtEl>
                                          <p:spTgt spid="1536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536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8022A693-735A-95C6-DF8C-6266DF14DB18}"/>
              </a:ext>
            </a:extLst>
          </p:cNvPr>
          <p:cNvSpPr>
            <a:spLocks noGrp="1" noChangeArrowheads="1"/>
          </p:cNvSpPr>
          <p:nvPr>
            <p:ph type="title"/>
          </p:nvPr>
        </p:nvSpPr>
        <p:spPr>
          <a:xfrm>
            <a:off x="609600" y="0"/>
            <a:ext cx="7772400" cy="762000"/>
          </a:xfrm>
        </p:spPr>
        <p:txBody>
          <a:bodyPr/>
          <a:lstStyle/>
          <a:p>
            <a:pPr eaLnBrk="1" fontAlgn="auto" hangingPunct="1">
              <a:spcAft>
                <a:spcPts val="0"/>
              </a:spcAft>
              <a:defRPr/>
            </a:pPr>
            <a:r>
              <a:rPr lang="en-US" dirty="0"/>
              <a:t>We must live … </a:t>
            </a:r>
            <a:r>
              <a:rPr lang="en-US" dirty="0">
                <a:effectLst>
                  <a:outerShdw blurRad="38100" dist="38100" dir="2700000" algn="tl">
                    <a:srgbClr val="000000"/>
                  </a:outerShdw>
                </a:effectLst>
              </a:rPr>
              <a:t>“Godly”</a:t>
            </a:r>
          </a:p>
        </p:txBody>
      </p:sp>
      <p:sp>
        <p:nvSpPr>
          <p:cNvPr id="9219" name="Rectangle 3">
            <a:extLst>
              <a:ext uri="{FF2B5EF4-FFF2-40B4-BE49-F238E27FC236}">
                <a16:creationId xmlns:a16="http://schemas.microsoft.com/office/drawing/2014/main" id="{5606FFB7-DCD8-EC10-E7A4-AA05F814CA0C}"/>
              </a:ext>
            </a:extLst>
          </p:cNvPr>
          <p:cNvSpPr>
            <a:spLocks noGrp="1" noChangeArrowheads="1"/>
          </p:cNvSpPr>
          <p:nvPr>
            <p:ph idx="1"/>
          </p:nvPr>
        </p:nvSpPr>
        <p:spPr>
          <a:xfrm>
            <a:off x="9293" y="734122"/>
            <a:ext cx="9144000" cy="6123878"/>
          </a:xfrm>
        </p:spPr>
        <p:txBody>
          <a:bodyPr/>
          <a:lstStyle/>
          <a:p>
            <a:pPr eaLnBrk="1" hangingPunct="1"/>
            <a:r>
              <a:rPr lang="en-US" altLang="en-US" sz="3000" b="1" i="1" dirty="0" err="1">
                <a:latin typeface="Verdana" panose="020B0604030504040204" pitchFamily="34" charset="0"/>
                <a:ea typeface="Verdana" panose="020B0604030504040204" pitchFamily="34" charset="0"/>
              </a:rPr>
              <a:t>eusebos</a:t>
            </a:r>
            <a:r>
              <a:rPr lang="en-US" altLang="en-US" sz="3000" dirty="0">
                <a:latin typeface="Verdana" panose="020B0604030504040204" pitchFamily="34" charset="0"/>
                <a:ea typeface="Verdana" panose="020B0604030504040204" pitchFamily="34" charset="0"/>
              </a:rPr>
              <a:t> – Piously: … signifies a devout, pious manner of living.</a:t>
            </a:r>
          </a:p>
          <a:p>
            <a:pPr eaLnBrk="1" hangingPunct="1"/>
            <a:r>
              <a:rPr lang="en-US" altLang="en-US" sz="2600" dirty="0">
                <a:latin typeface="Verdana" panose="020B0604030504040204" pitchFamily="34" charset="0"/>
                <a:ea typeface="Verdana" panose="020B0604030504040204" pitchFamily="34" charset="0"/>
              </a:rPr>
              <a:t>It embraces the fear and reverence of God that must characterize both our attitudes and conduct.</a:t>
            </a:r>
          </a:p>
          <a:p>
            <a:pPr marL="136525" indent="0" algn="ctr" eaLnBrk="1" hangingPunct="1">
              <a:buNone/>
            </a:pPr>
            <a:r>
              <a:rPr lang="en-US" altLang="en-US" sz="2400" i="1" dirty="0">
                <a:latin typeface="Verdana" panose="020B0604030504040204" pitchFamily="34" charset="0"/>
                <a:ea typeface="Verdana" panose="020B0604030504040204" pitchFamily="34" charset="0"/>
              </a:rPr>
              <a:t>“By faith Noah, being divinely warned of things not yet seen, moved with godly fear, prepared an ark for the saving of his household, by which he condemned the world and became heir of the righteousness which is according to faith.” </a:t>
            </a:r>
            <a:r>
              <a:rPr lang="en-US" altLang="en-US" sz="2400" b="1" dirty="0">
                <a:solidFill>
                  <a:srgbClr val="FF0000"/>
                </a:solidFill>
                <a:latin typeface="Verdana" panose="020B0604030504040204" pitchFamily="34" charset="0"/>
                <a:ea typeface="Verdana" panose="020B0604030504040204" pitchFamily="34" charset="0"/>
              </a:rPr>
              <a:t>(Hebrews 11:7)</a:t>
            </a:r>
          </a:p>
          <a:p>
            <a:pPr marL="136525" indent="0" algn="ctr" eaLnBrk="1" hangingPunct="1">
              <a:buNone/>
            </a:pPr>
            <a:r>
              <a:rPr lang="en-US" altLang="en-US" sz="2400" i="1" dirty="0">
                <a:latin typeface="Verdana" panose="020B0604030504040204" pitchFamily="34" charset="0"/>
                <a:ea typeface="Verdana" panose="020B0604030504040204" pitchFamily="34" charset="0"/>
              </a:rPr>
              <a:t>“Yes, and all who desire to live godly in Christ Jesus will suffer persecution.” </a:t>
            </a:r>
            <a:r>
              <a:rPr lang="en-US" altLang="en-US" sz="2400" b="1" dirty="0">
                <a:solidFill>
                  <a:srgbClr val="FF0000"/>
                </a:solidFill>
                <a:latin typeface="Verdana" panose="020B0604030504040204" pitchFamily="34" charset="0"/>
                <a:ea typeface="Verdana" panose="020B0604030504040204" pitchFamily="34" charset="0"/>
              </a:rPr>
              <a:t>(2 Timothy 3:12)</a:t>
            </a:r>
          </a:p>
          <a:p>
            <a:pPr marL="136525" indent="0" algn="ctr" eaLnBrk="1" hangingPunct="1">
              <a:buNone/>
            </a:pPr>
            <a:r>
              <a:rPr lang="en-US" altLang="en-US" sz="2400" i="1" dirty="0">
                <a:latin typeface="Verdana" panose="020B0604030504040204" pitchFamily="34" charset="0"/>
                <a:ea typeface="Verdana" panose="020B0604030504040204" pitchFamily="34" charset="0"/>
              </a:rPr>
              <a:t>“… then the Lord knows how to deliver the godly out of temptations and to reserve the unjust under punishment for the day of judgment …” </a:t>
            </a:r>
            <a:r>
              <a:rPr lang="en-US" altLang="en-US" sz="2400" b="1" dirty="0">
                <a:solidFill>
                  <a:srgbClr val="FF0000"/>
                </a:solidFill>
                <a:latin typeface="Verdana" panose="020B0604030504040204" pitchFamily="34" charset="0"/>
                <a:ea typeface="Verdana" panose="020B0604030504040204" pitchFamily="34" charset="0"/>
              </a:rPr>
              <a:t>(2 Peter 2:9)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fade">
                                      <p:cBhvr>
                                        <p:cTn id="7" dur="1000"/>
                                        <p:tgtEl>
                                          <p:spTgt spid="9219">
                                            <p:txEl>
                                              <p:pRg st="0" end="0"/>
                                            </p:txEl>
                                          </p:spTgt>
                                        </p:tgtEl>
                                      </p:cBhvr>
                                    </p:animEffect>
                                    <p:anim calcmode="lin" valueType="num">
                                      <p:cBhvr>
                                        <p:cTn id="8" dur="1000" fill="hold"/>
                                        <p:tgtEl>
                                          <p:spTgt spid="921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21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219">
                                            <p:txEl>
                                              <p:pRg st="1" end="1"/>
                                            </p:txEl>
                                          </p:spTgt>
                                        </p:tgtEl>
                                        <p:attrNameLst>
                                          <p:attrName>style.visibility</p:attrName>
                                        </p:attrNameLst>
                                      </p:cBhvr>
                                      <p:to>
                                        <p:strVal val="visible"/>
                                      </p:to>
                                    </p:set>
                                    <p:animEffect transition="in" filter="fade">
                                      <p:cBhvr>
                                        <p:cTn id="14" dur="1000"/>
                                        <p:tgtEl>
                                          <p:spTgt spid="9219">
                                            <p:txEl>
                                              <p:pRg st="1" end="1"/>
                                            </p:txEl>
                                          </p:spTgt>
                                        </p:tgtEl>
                                      </p:cBhvr>
                                    </p:animEffect>
                                    <p:anim calcmode="lin" valueType="num">
                                      <p:cBhvr>
                                        <p:cTn id="15" dur="1000" fill="hold"/>
                                        <p:tgtEl>
                                          <p:spTgt spid="921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921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219">
                                            <p:txEl>
                                              <p:pRg st="2" end="2"/>
                                            </p:txEl>
                                          </p:spTgt>
                                        </p:tgtEl>
                                        <p:attrNameLst>
                                          <p:attrName>style.visibility</p:attrName>
                                        </p:attrNameLst>
                                      </p:cBhvr>
                                      <p:to>
                                        <p:strVal val="visible"/>
                                      </p:to>
                                    </p:set>
                                    <p:animEffect transition="in" filter="fade">
                                      <p:cBhvr>
                                        <p:cTn id="21" dur="1000"/>
                                        <p:tgtEl>
                                          <p:spTgt spid="9219">
                                            <p:txEl>
                                              <p:pRg st="2" end="2"/>
                                            </p:txEl>
                                          </p:spTgt>
                                        </p:tgtEl>
                                      </p:cBhvr>
                                    </p:animEffect>
                                    <p:anim calcmode="lin" valueType="num">
                                      <p:cBhvr>
                                        <p:cTn id="22" dur="1000" fill="hold"/>
                                        <p:tgtEl>
                                          <p:spTgt spid="921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921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9219">
                                            <p:txEl>
                                              <p:pRg st="3" end="3"/>
                                            </p:txEl>
                                          </p:spTgt>
                                        </p:tgtEl>
                                        <p:attrNameLst>
                                          <p:attrName>style.visibility</p:attrName>
                                        </p:attrNameLst>
                                      </p:cBhvr>
                                      <p:to>
                                        <p:strVal val="visible"/>
                                      </p:to>
                                    </p:set>
                                    <p:animEffect transition="in" filter="fade">
                                      <p:cBhvr>
                                        <p:cTn id="28" dur="1000"/>
                                        <p:tgtEl>
                                          <p:spTgt spid="9219">
                                            <p:txEl>
                                              <p:pRg st="3" end="3"/>
                                            </p:txEl>
                                          </p:spTgt>
                                        </p:tgtEl>
                                      </p:cBhvr>
                                    </p:animEffect>
                                    <p:anim calcmode="lin" valueType="num">
                                      <p:cBhvr>
                                        <p:cTn id="29" dur="1000" fill="hold"/>
                                        <p:tgtEl>
                                          <p:spTgt spid="921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921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9219">
                                            <p:txEl>
                                              <p:pRg st="4" end="4"/>
                                            </p:txEl>
                                          </p:spTgt>
                                        </p:tgtEl>
                                        <p:attrNameLst>
                                          <p:attrName>style.visibility</p:attrName>
                                        </p:attrNameLst>
                                      </p:cBhvr>
                                      <p:to>
                                        <p:strVal val="visible"/>
                                      </p:to>
                                    </p:set>
                                    <p:animEffect transition="in" filter="fade">
                                      <p:cBhvr>
                                        <p:cTn id="35" dur="1000"/>
                                        <p:tgtEl>
                                          <p:spTgt spid="9219">
                                            <p:txEl>
                                              <p:pRg st="4" end="4"/>
                                            </p:txEl>
                                          </p:spTgt>
                                        </p:tgtEl>
                                      </p:cBhvr>
                                    </p:animEffect>
                                    <p:anim calcmode="lin" valueType="num">
                                      <p:cBhvr>
                                        <p:cTn id="36" dur="1000" fill="hold"/>
                                        <p:tgtEl>
                                          <p:spTgt spid="9219">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9219">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5E45E0-2243-3A8F-BEFE-BA8B001C4C1C}"/>
            </a:ext>
          </a:extLst>
        </p:cNvPr>
        <p:cNvGrpSpPr/>
        <p:nvPr/>
      </p:nvGrpSpPr>
      <p:grpSpPr>
        <a:xfrm>
          <a:off x="0" y="0"/>
          <a:ext cx="0" cy="0"/>
          <a:chOff x="0" y="0"/>
          <a:chExt cx="0" cy="0"/>
        </a:xfrm>
      </p:grpSpPr>
      <p:sp>
        <p:nvSpPr>
          <p:cNvPr id="2051" name="Subtitle 2">
            <a:extLst>
              <a:ext uri="{FF2B5EF4-FFF2-40B4-BE49-F238E27FC236}">
                <a16:creationId xmlns:a16="http://schemas.microsoft.com/office/drawing/2014/main" id="{22E8C382-293E-CF1F-66B0-1177984FB751}"/>
              </a:ext>
            </a:extLst>
          </p:cNvPr>
          <p:cNvSpPr>
            <a:spLocks noGrp="1"/>
          </p:cNvSpPr>
          <p:nvPr>
            <p:ph type="subTitle" idx="1"/>
          </p:nvPr>
        </p:nvSpPr>
        <p:spPr>
          <a:xfrm>
            <a:off x="342900" y="1371600"/>
            <a:ext cx="8458200" cy="5334000"/>
          </a:xfrm>
        </p:spPr>
        <p:txBody>
          <a:bodyPr/>
          <a:lstStyle/>
          <a:p>
            <a:pPr eaLnBrk="1" hangingPunct="1"/>
            <a:r>
              <a:rPr lang="en-US" altLang="en-US" i="1" dirty="0">
                <a:latin typeface="Verdana" panose="020B0604030504040204" pitchFamily="34" charset="0"/>
                <a:ea typeface="Verdana" panose="020B0604030504040204" pitchFamily="34" charset="0"/>
              </a:rPr>
              <a:t>“For the grace of God that brings salvation has appeared to all men, teaching us that, denying ungodliness and worldly lusts, we should live </a:t>
            </a:r>
            <a:r>
              <a:rPr lang="en-US" altLang="en-US" b="1" i="1" dirty="0">
                <a:latin typeface="Verdana" panose="020B0604030504040204" pitchFamily="34" charset="0"/>
                <a:ea typeface="Verdana" panose="020B0604030504040204" pitchFamily="34" charset="0"/>
              </a:rPr>
              <a:t>soberly, righteously, and godly </a:t>
            </a:r>
            <a:r>
              <a:rPr lang="en-US" altLang="en-US" i="1" dirty="0">
                <a:latin typeface="Verdana" panose="020B0604030504040204" pitchFamily="34" charset="0"/>
                <a:ea typeface="Verdana" panose="020B0604030504040204" pitchFamily="34" charset="0"/>
              </a:rPr>
              <a:t>in the present age, looking for the blessed hope and glorious appearing of our great God and Savior Jesus Christ, who gave Himself for us, that He might redeem us from every lawless deed and purify for Himself His own special people, zealous for good works.” </a:t>
            </a:r>
            <a:br>
              <a:rPr lang="en-US" altLang="en-US" i="1" dirty="0">
                <a:latin typeface="Verdana" panose="020B0604030504040204" pitchFamily="34" charset="0"/>
                <a:ea typeface="Verdana" panose="020B0604030504040204" pitchFamily="34" charset="0"/>
              </a:rPr>
            </a:br>
            <a:r>
              <a:rPr lang="en-US" altLang="en-US" b="1" dirty="0">
                <a:solidFill>
                  <a:srgbClr val="FF0000"/>
                </a:solidFill>
                <a:latin typeface="Verdana" panose="020B0604030504040204" pitchFamily="34" charset="0"/>
                <a:ea typeface="Verdana" panose="020B0604030504040204" pitchFamily="34" charset="0"/>
              </a:rPr>
              <a:t>(Titus 2:11-14)</a:t>
            </a:r>
          </a:p>
        </p:txBody>
      </p:sp>
      <p:sp>
        <p:nvSpPr>
          <p:cNvPr id="4" name="Title 1">
            <a:extLst>
              <a:ext uri="{FF2B5EF4-FFF2-40B4-BE49-F238E27FC236}">
                <a16:creationId xmlns:a16="http://schemas.microsoft.com/office/drawing/2014/main" id="{134931E3-4AB5-53B1-2B58-43B16B40ABF3}"/>
              </a:ext>
            </a:extLst>
          </p:cNvPr>
          <p:cNvSpPr>
            <a:spLocks noGrp="1"/>
          </p:cNvSpPr>
          <p:nvPr>
            <p:ph type="ctrTitle"/>
          </p:nvPr>
        </p:nvSpPr>
        <p:spPr>
          <a:xfrm>
            <a:off x="38100" y="457200"/>
            <a:ext cx="9067800" cy="609600"/>
          </a:xfrm>
        </p:spPr>
        <p:txBody>
          <a:bodyPr>
            <a:normAutofit/>
          </a:bodyPr>
          <a:lstStyle/>
          <a:p>
            <a:pPr eaLnBrk="1" fontAlgn="auto" hangingPunct="1">
              <a:spcAft>
                <a:spcPts val="0"/>
              </a:spcAft>
              <a:defRPr/>
            </a:pPr>
            <a:r>
              <a:rPr lang="en-US" sz="3200" dirty="0"/>
              <a:t>Living Soberly, Righteously &amp; Godly</a:t>
            </a:r>
          </a:p>
        </p:txBody>
      </p:sp>
    </p:spTree>
    <p:extLst>
      <p:ext uri="{BB962C8B-B14F-4D97-AF65-F5344CB8AC3E}">
        <p14:creationId xmlns:p14="http://schemas.microsoft.com/office/powerpoint/2010/main" val="8973772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3B46A5A6-02A5-9399-F27E-EDEA0341981D}"/>
              </a:ext>
            </a:extLst>
          </p:cNvPr>
          <p:cNvSpPr>
            <a:spLocks noGrp="1" noChangeArrowheads="1"/>
          </p:cNvSpPr>
          <p:nvPr>
            <p:ph type="title"/>
          </p:nvPr>
        </p:nvSpPr>
        <p:spPr>
          <a:xfrm>
            <a:off x="533400" y="0"/>
            <a:ext cx="7772400" cy="1143000"/>
          </a:xfrm>
        </p:spPr>
        <p:txBody>
          <a:bodyPr/>
          <a:lstStyle/>
          <a:p>
            <a:pPr eaLnBrk="1" fontAlgn="auto" hangingPunct="1">
              <a:spcAft>
                <a:spcPts val="0"/>
              </a:spcAft>
              <a:defRPr/>
            </a:pPr>
            <a:r>
              <a:rPr lang="en-US" dirty="0"/>
              <a:t>Grace teaches us to …</a:t>
            </a:r>
          </a:p>
        </p:txBody>
      </p:sp>
      <p:sp>
        <p:nvSpPr>
          <p:cNvPr id="13315" name="Rectangle 3">
            <a:extLst>
              <a:ext uri="{FF2B5EF4-FFF2-40B4-BE49-F238E27FC236}">
                <a16:creationId xmlns:a16="http://schemas.microsoft.com/office/drawing/2014/main" id="{385B6451-840E-1BC5-E9F7-D224F5F3A2A2}"/>
              </a:ext>
            </a:extLst>
          </p:cNvPr>
          <p:cNvSpPr>
            <a:spLocks noGrp="1" noChangeArrowheads="1"/>
          </p:cNvSpPr>
          <p:nvPr>
            <p:ph sz="half" idx="1"/>
          </p:nvPr>
        </p:nvSpPr>
        <p:spPr>
          <a:xfrm>
            <a:off x="228600" y="1219200"/>
            <a:ext cx="3657600" cy="2438400"/>
          </a:xfrm>
        </p:spPr>
        <p:txBody>
          <a:bodyPr>
            <a:normAutofit fontScale="92500"/>
          </a:bodyPr>
          <a:lstStyle/>
          <a:p>
            <a:pPr marL="548640" indent="-411480" eaLnBrk="1" fontAlgn="auto" hangingPunct="1">
              <a:spcAft>
                <a:spcPts val="0"/>
              </a:spcAft>
              <a:buClr>
                <a:schemeClr val="tx1">
                  <a:shade val="95000"/>
                </a:schemeClr>
              </a:buClr>
              <a:buFont typeface="Wingdings 2"/>
              <a:buChar char=""/>
              <a:defRPr/>
            </a:pPr>
            <a:r>
              <a:rPr lang="en-US" sz="4000" b="1" dirty="0">
                <a:effectLst>
                  <a:outerShdw blurRad="38100" dist="38100" dir="2700000" algn="tl">
                    <a:srgbClr val="000000"/>
                  </a:outerShdw>
                </a:effectLst>
                <a:latin typeface="Verdana" panose="020B0604030504040204" pitchFamily="34" charset="0"/>
                <a:ea typeface="Verdana" panose="020B0604030504040204" pitchFamily="34" charset="0"/>
              </a:rPr>
              <a:t>Deny:</a:t>
            </a:r>
          </a:p>
          <a:p>
            <a:pPr marL="868680" lvl="1" indent="-283464" eaLnBrk="1" fontAlgn="auto" hangingPunct="1">
              <a:spcAft>
                <a:spcPts val="0"/>
              </a:spcAft>
              <a:buFont typeface="Wingdings 2"/>
              <a:buChar char=""/>
              <a:defRPr/>
            </a:pPr>
            <a:r>
              <a:rPr lang="en-US" sz="3600" dirty="0">
                <a:latin typeface="Verdana" panose="020B0604030504040204" pitchFamily="34" charset="0"/>
                <a:ea typeface="Verdana" panose="020B0604030504040204" pitchFamily="34" charset="0"/>
              </a:rPr>
              <a:t>Ungodliness</a:t>
            </a:r>
          </a:p>
          <a:p>
            <a:pPr marL="868680" lvl="1" indent="-283464" eaLnBrk="1" fontAlgn="auto" hangingPunct="1">
              <a:spcAft>
                <a:spcPts val="0"/>
              </a:spcAft>
              <a:buFont typeface="Wingdings 2"/>
              <a:buChar char=""/>
              <a:defRPr/>
            </a:pPr>
            <a:r>
              <a:rPr lang="en-US" sz="3600" dirty="0">
                <a:latin typeface="Verdana" panose="020B0604030504040204" pitchFamily="34" charset="0"/>
                <a:ea typeface="Verdana" panose="020B0604030504040204" pitchFamily="34" charset="0"/>
              </a:rPr>
              <a:t>Worldly lusts</a:t>
            </a:r>
          </a:p>
        </p:txBody>
      </p:sp>
      <p:sp>
        <p:nvSpPr>
          <p:cNvPr id="13316" name="Rectangle 4">
            <a:extLst>
              <a:ext uri="{FF2B5EF4-FFF2-40B4-BE49-F238E27FC236}">
                <a16:creationId xmlns:a16="http://schemas.microsoft.com/office/drawing/2014/main" id="{47D57B1C-AF4B-8D3B-153D-6D9D83AD6AE0}"/>
              </a:ext>
            </a:extLst>
          </p:cNvPr>
          <p:cNvSpPr>
            <a:spLocks noGrp="1" noChangeArrowheads="1"/>
          </p:cNvSpPr>
          <p:nvPr>
            <p:ph sz="half" idx="2"/>
          </p:nvPr>
        </p:nvSpPr>
        <p:spPr>
          <a:xfrm>
            <a:off x="4572000" y="1143000"/>
            <a:ext cx="4343400" cy="2590800"/>
          </a:xfrm>
        </p:spPr>
        <p:txBody>
          <a:bodyPr>
            <a:normAutofit fontScale="92500"/>
          </a:bodyPr>
          <a:lstStyle/>
          <a:p>
            <a:pPr marL="548640" indent="-411480" eaLnBrk="1" fontAlgn="auto" hangingPunct="1">
              <a:lnSpc>
                <a:spcPct val="90000"/>
              </a:lnSpc>
              <a:spcAft>
                <a:spcPts val="0"/>
              </a:spcAft>
              <a:buClr>
                <a:schemeClr val="tx1">
                  <a:shade val="95000"/>
                </a:schemeClr>
              </a:buClr>
              <a:buFont typeface="Wingdings 2"/>
              <a:buChar char=""/>
              <a:defRPr/>
            </a:pPr>
            <a:r>
              <a:rPr lang="en-US" sz="4000" b="1" dirty="0">
                <a:effectLst>
                  <a:outerShdw blurRad="38100" dist="38100" dir="2700000" algn="tl">
                    <a:srgbClr val="000000"/>
                  </a:outerShdw>
                </a:effectLst>
                <a:latin typeface="Verdana" panose="020B0604030504040204" pitchFamily="34" charset="0"/>
                <a:ea typeface="Verdana" panose="020B0604030504040204" pitchFamily="34" charset="0"/>
              </a:rPr>
              <a:t>Live:</a:t>
            </a:r>
          </a:p>
          <a:p>
            <a:pPr marL="868680" lvl="1" indent="-283464" eaLnBrk="1" fontAlgn="auto" hangingPunct="1">
              <a:lnSpc>
                <a:spcPct val="90000"/>
              </a:lnSpc>
              <a:spcAft>
                <a:spcPts val="0"/>
              </a:spcAft>
              <a:buFont typeface="Wingdings 2"/>
              <a:buChar char=""/>
              <a:defRPr/>
            </a:pPr>
            <a:r>
              <a:rPr lang="en-US" sz="3600" dirty="0">
                <a:latin typeface="Verdana" panose="020B0604030504040204" pitchFamily="34" charset="0"/>
                <a:ea typeface="Verdana" panose="020B0604030504040204" pitchFamily="34" charset="0"/>
              </a:rPr>
              <a:t>Soberly</a:t>
            </a:r>
          </a:p>
          <a:p>
            <a:pPr marL="868680" lvl="1" indent="-283464" eaLnBrk="1" fontAlgn="auto" hangingPunct="1">
              <a:lnSpc>
                <a:spcPct val="90000"/>
              </a:lnSpc>
              <a:spcAft>
                <a:spcPts val="0"/>
              </a:spcAft>
              <a:buFont typeface="Wingdings 2"/>
              <a:buChar char=""/>
              <a:defRPr/>
            </a:pPr>
            <a:r>
              <a:rPr lang="en-US" sz="3600" dirty="0">
                <a:latin typeface="Verdana" panose="020B0604030504040204" pitchFamily="34" charset="0"/>
                <a:ea typeface="Verdana" panose="020B0604030504040204" pitchFamily="34" charset="0"/>
              </a:rPr>
              <a:t>Righteously</a:t>
            </a:r>
          </a:p>
          <a:p>
            <a:pPr marL="868680" lvl="1" indent="-283464" eaLnBrk="1" fontAlgn="auto" hangingPunct="1">
              <a:lnSpc>
                <a:spcPct val="90000"/>
              </a:lnSpc>
              <a:spcAft>
                <a:spcPts val="0"/>
              </a:spcAft>
              <a:buFont typeface="Wingdings 2"/>
              <a:buChar char=""/>
              <a:defRPr/>
            </a:pPr>
            <a:r>
              <a:rPr lang="en-US" sz="3600" dirty="0">
                <a:latin typeface="Verdana" panose="020B0604030504040204" pitchFamily="34" charset="0"/>
                <a:ea typeface="Verdana" panose="020B0604030504040204" pitchFamily="34" charset="0"/>
              </a:rPr>
              <a:t>Godly</a:t>
            </a:r>
          </a:p>
        </p:txBody>
      </p:sp>
      <p:sp>
        <p:nvSpPr>
          <p:cNvPr id="13317" name="Text Box 5">
            <a:extLst>
              <a:ext uri="{FF2B5EF4-FFF2-40B4-BE49-F238E27FC236}">
                <a16:creationId xmlns:a16="http://schemas.microsoft.com/office/drawing/2014/main" id="{6169C100-E0A1-3613-08A2-E668983A1629}"/>
              </a:ext>
            </a:extLst>
          </p:cNvPr>
          <p:cNvSpPr txBox="1">
            <a:spLocks noChangeArrowheads="1"/>
          </p:cNvSpPr>
          <p:nvPr/>
        </p:nvSpPr>
        <p:spPr bwMode="auto">
          <a:xfrm>
            <a:off x="381000" y="4114800"/>
            <a:ext cx="8382000" cy="2308324"/>
          </a:xfrm>
          <a:prstGeom prst="rect">
            <a:avLst/>
          </a:prstGeom>
          <a:noFill/>
          <a:ln w="9525">
            <a:noFill/>
            <a:miter lim="800000"/>
            <a:headEnd/>
            <a:tailEnd/>
          </a:ln>
          <a:effectLst/>
        </p:spPr>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800" b="1" i="0" u="none" strike="noStrike" kern="1200" cap="none" spc="0" normalizeH="0" baseline="0" noProof="0" dirty="0">
                <a:ln>
                  <a:noFill/>
                </a:ln>
                <a:solidFill>
                  <a:prstClr val="white"/>
                </a:solidFill>
                <a:effectLst>
                  <a:outerShdw blurRad="38100" dist="38100" dir="2700000" algn="tl">
                    <a:srgbClr val="000000"/>
                  </a:outerShdw>
                </a:effectLst>
                <a:uLnTx/>
                <a:uFillTx/>
                <a:latin typeface="Verdana" panose="020B0604030504040204" pitchFamily="34" charset="0"/>
                <a:ea typeface="Verdana" panose="020B0604030504040204" pitchFamily="34" charset="0"/>
                <a:cs typeface="Arial" panose="020B0604020202020204" pitchFamily="34" charset="0"/>
              </a:rPr>
              <a:t>GRACE TEACHES US</a:t>
            </a:r>
            <a:br>
              <a:rPr kumimoji="0" lang="en-US" sz="4800" b="1" i="0" u="none" strike="noStrike" kern="1200" cap="none" spc="0" normalizeH="0" baseline="0" noProof="0" dirty="0">
                <a:ln>
                  <a:noFill/>
                </a:ln>
                <a:solidFill>
                  <a:prstClr val="white"/>
                </a:solidFill>
                <a:effectLst>
                  <a:outerShdw blurRad="38100" dist="38100" dir="2700000" algn="tl">
                    <a:srgbClr val="000000"/>
                  </a:outerShdw>
                </a:effectLst>
                <a:uLnTx/>
                <a:uFillTx/>
                <a:latin typeface="Verdana" panose="020B0604030504040204" pitchFamily="34" charset="0"/>
                <a:ea typeface="Verdana" panose="020B0604030504040204" pitchFamily="34" charset="0"/>
                <a:cs typeface="Arial" panose="020B0604020202020204" pitchFamily="34" charset="0"/>
              </a:rPr>
            </a:br>
            <a:r>
              <a:rPr kumimoji="0" lang="en-US" sz="4800" b="1" i="0" u="none" strike="noStrike" kern="1200" cap="none" spc="0" normalizeH="0" baseline="0" noProof="0" dirty="0">
                <a:ln>
                  <a:noFill/>
                </a:ln>
                <a:solidFill>
                  <a:prstClr val="white"/>
                </a:solidFill>
                <a:effectLst>
                  <a:outerShdw blurRad="38100" dist="38100" dir="2700000" algn="tl">
                    <a:srgbClr val="000000"/>
                  </a:outerShdw>
                </a:effectLst>
                <a:uLnTx/>
                <a:uFillTx/>
                <a:latin typeface="Verdana" panose="020B0604030504040204" pitchFamily="34" charset="0"/>
                <a:ea typeface="Verdana" panose="020B0604030504040204" pitchFamily="34" charset="0"/>
                <a:cs typeface="Arial" panose="020B0604020202020204" pitchFamily="34" charset="0"/>
              </a:rPr>
              <a:t>HOW TO LIVE ! ! ! </a:t>
            </a:r>
            <a:br>
              <a:rPr kumimoji="0" lang="en-US" sz="4800" b="1" i="0" u="none" strike="noStrike" kern="1200" cap="none" spc="0" normalizeH="0" baseline="0" noProof="0" dirty="0">
                <a:ln>
                  <a:noFill/>
                </a:ln>
                <a:solidFill>
                  <a:prstClr val="white"/>
                </a:solidFill>
                <a:effectLst>
                  <a:outerShdw blurRad="38100" dist="38100" dir="2700000" algn="tl">
                    <a:srgbClr val="000000"/>
                  </a:outerShdw>
                </a:effectLst>
                <a:uLnTx/>
                <a:uFillTx/>
                <a:latin typeface="Verdana" panose="020B0604030504040204" pitchFamily="34" charset="0"/>
                <a:ea typeface="Verdana" panose="020B0604030504040204" pitchFamily="34" charset="0"/>
                <a:cs typeface="Arial" panose="020B0604020202020204" pitchFamily="34" charset="0"/>
              </a:rPr>
            </a:br>
            <a:r>
              <a:rPr kumimoji="0" lang="en-US" sz="4800" b="1" i="0" u="none" strike="noStrike" kern="1200" cap="none" spc="0" normalizeH="0" baseline="0" noProof="0" dirty="0">
                <a:ln>
                  <a:noFill/>
                </a:ln>
                <a:solidFill>
                  <a:srgbClr val="FF0000"/>
                </a:solidFill>
                <a:effectLst>
                  <a:outerShdw blurRad="38100" dist="38100" dir="2700000" algn="tl">
                    <a:srgbClr val="000000"/>
                  </a:outerShdw>
                </a:effectLst>
                <a:uLnTx/>
                <a:uFillTx/>
                <a:latin typeface="Verdana" panose="020B0604030504040204" pitchFamily="34" charset="0"/>
                <a:ea typeface="Verdana" panose="020B0604030504040204" pitchFamily="34" charset="0"/>
                <a:cs typeface="Arial" panose="020B0604020202020204" pitchFamily="34" charset="0"/>
              </a:rPr>
              <a:t>2 Timothy 3:16-17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fade">
                                      <p:cBhvr>
                                        <p:cTn id="7" dur="1000"/>
                                        <p:tgtEl>
                                          <p:spTgt spid="13315">
                                            <p:txEl>
                                              <p:pRg st="0" end="0"/>
                                            </p:txEl>
                                          </p:spTgt>
                                        </p:tgtEl>
                                      </p:cBhvr>
                                    </p:animEffect>
                                    <p:anim calcmode="lin" valueType="num">
                                      <p:cBhvr>
                                        <p:cTn id="8"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5">
                                            <p:txEl>
                                              <p:pRg st="1" end="1"/>
                                            </p:txEl>
                                          </p:spTgt>
                                        </p:tgtEl>
                                        <p:attrNameLst>
                                          <p:attrName>style.visibility</p:attrName>
                                        </p:attrNameLst>
                                      </p:cBhvr>
                                      <p:to>
                                        <p:strVal val="visible"/>
                                      </p:to>
                                    </p:set>
                                    <p:animEffect transition="in" filter="fade">
                                      <p:cBhvr>
                                        <p:cTn id="14" dur="1000"/>
                                        <p:tgtEl>
                                          <p:spTgt spid="13315">
                                            <p:txEl>
                                              <p:pRg st="1" end="1"/>
                                            </p:txEl>
                                          </p:spTgt>
                                        </p:tgtEl>
                                      </p:cBhvr>
                                    </p:animEffect>
                                    <p:anim calcmode="lin" valueType="num">
                                      <p:cBhvr>
                                        <p:cTn id="15" dur="10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33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315">
                                            <p:txEl>
                                              <p:pRg st="2" end="2"/>
                                            </p:txEl>
                                          </p:spTgt>
                                        </p:tgtEl>
                                        <p:attrNameLst>
                                          <p:attrName>style.visibility</p:attrName>
                                        </p:attrNameLst>
                                      </p:cBhvr>
                                      <p:to>
                                        <p:strVal val="visible"/>
                                      </p:to>
                                    </p:set>
                                    <p:animEffect transition="in" filter="fade">
                                      <p:cBhvr>
                                        <p:cTn id="21" dur="1000"/>
                                        <p:tgtEl>
                                          <p:spTgt spid="13315">
                                            <p:txEl>
                                              <p:pRg st="2" end="2"/>
                                            </p:txEl>
                                          </p:spTgt>
                                        </p:tgtEl>
                                      </p:cBhvr>
                                    </p:animEffect>
                                    <p:anim calcmode="lin" valueType="num">
                                      <p:cBhvr>
                                        <p:cTn id="22" dur="1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331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316">
                                            <p:txEl>
                                              <p:pRg st="0" end="0"/>
                                            </p:txEl>
                                          </p:spTgt>
                                        </p:tgtEl>
                                        <p:attrNameLst>
                                          <p:attrName>style.visibility</p:attrName>
                                        </p:attrNameLst>
                                      </p:cBhvr>
                                      <p:to>
                                        <p:strVal val="visible"/>
                                      </p:to>
                                    </p:set>
                                    <p:animEffect transition="in" filter="fade">
                                      <p:cBhvr>
                                        <p:cTn id="28" dur="1000"/>
                                        <p:tgtEl>
                                          <p:spTgt spid="13316">
                                            <p:txEl>
                                              <p:pRg st="0" end="0"/>
                                            </p:txEl>
                                          </p:spTgt>
                                        </p:tgtEl>
                                      </p:cBhvr>
                                    </p:animEffect>
                                    <p:anim calcmode="lin" valueType="num">
                                      <p:cBhvr>
                                        <p:cTn id="29" dur="1000" fill="hold"/>
                                        <p:tgtEl>
                                          <p:spTgt spid="13316">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1331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3316">
                                            <p:txEl>
                                              <p:pRg st="1" end="1"/>
                                            </p:txEl>
                                          </p:spTgt>
                                        </p:tgtEl>
                                        <p:attrNameLst>
                                          <p:attrName>style.visibility</p:attrName>
                                        </p:attrNameLst>
                                      </p:cBhvr>
                                      <p:to>
                                        <p:strVal val="visible"/>
                                      </p:to>
                                    </p:set>
                                    <p:animEffect transition="in" filter="fade">
                                      <p:cBhvr>
                                        <p:cTn id="35" dur="1000"/>
                                        <p:tgtEl>
                                          <p:spTgt spid="13316">
                                            <p:txEl>
                                              <p:pRg st="1" end="1"/>
                                            </p:txEl>
                                          </p:spTgt>
                                        </p:tgtEl>
                                      </p:cBhvr>
                                    </p:animEffect>
                                    <p:anim calcmode="lin" valueType="num">
                                      <p:cBhvr>
                                        <p:cTn id="36" dur="1000" fill="hold"/>
                                        <p:tgtEl>
                                          <p:spTgt spid="13316">
                                            <p:txEl>
                                              <p:pRg st="1" end="1"/>
                                            </p:txEl>
                                          </p:spTgt>
                                        </p:tgtEl>
                                        <p:attrNameLst>
                                          <p:attrName>ppt_x</p:attrName>
                                        </p:attrNameLst>
                                      </p:cBhvr>
                                      <p:tavLst>
                                        <p:tav tm="0">
                                          <p:val>
                                            <p:strVal val="#ppt_x"/>
                                          </p:val>
                                        </p:tav>
                                        <p:tav tm="100000">
                                          <p:val>
                                            <p:strVal val="#ppt_x"/>
                                          </p:val>
                                        </p:tav>
                                      </p:tavLst>
                                    </p:anim>
                                    <p:anim calcmode="lin" valueType="num">
                                      <p:cBhvr>
                                        <p:cTn id="37" dur="1000" fill="hold"/>
                                        <p:tgtEl>
                                          <p:spTgt spid="1331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3316">
                                            <p:txEl>
                                              <p:pRg st="2" end="2"/>
                                            </p:txEl>
                                          </p:spTgt>
                                        </p:tgtEl>
                                        <p:attrNameLst>
                                          <p:attrName>style.visibility</p:attrName>
                                        </p:attrNameLst>
                                      </p:cBhvr>
                                      <p:to>
                                        <p:strVal val="visible"/>
                                      </p:to>
                                    </p:set>
                                    <p:animEffect transition="in" filter="fade">
                                      <p:cBhvr>
                                        <p:cTn id="42" dur="1000"/>
                                        <p:tgtEl>
                                          <p:spTgt spid="13316">
                                            <p:txEl>
                                              <p:pRg st="2" end="2"/>
                                            </p:txEl>
                                          </p:spTgt>
                                        </p:tgtEl>
                                      </p:cBhvr>
                                    </p:animEffect>
                                    <p:anim calcmode="lin" valueType="num">
                                      <p:cBhvr>
                                        <p:cTn id="43" dur="1000" fill="hold"/>
                                        <p:tgtEl>
                                          <p:spTgt spid="13316">
                                            <p:txEl>
                                              <p:pRg st="2" end="2"/>
                                            </p:txEl>
                                          </p:spTgt>
                                        </p:tgtEl>
                                        <p:attrNameLst>
                                          <p:attrName>ppt_x</p:attrName>
                                        </p:attrNameLst>
                                      </p:cBhvr>
                                      <p:tavLst>
                                        <p:tav tm="0">
                                          <p:val>
                                            <p:strVal val="#ppt_x"/>
                                          </p:val>
                                        </p:tav>
                                        <p:tav tm="100000">
                                          <p:val>
                                            <p:strVal val="#ppt_x"/>
                                          </p:val>
                                        </p:tav>
                                      </p:tavLst>
                                    </p:anim>
                                    <p:anim calcmode="lin" valueType="num">
                                      <p:cBhvr>
                                        <p:cTn id="44" dur="1000" fill="hold"/>
                                        <p:tgtEl>
                                          <p:spTgt spid="1331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3316">
                                            <p:txEl>
                                              <p:pRg st="3" end="3"/>
                                            </p:txEl>
                                          </p:spTgt>
                                        </p:tgtEl>
                                        <p:attrNameLst>
                                          <p:attrName>style.visibility</p:attrName>
                                        </p:attrNameLst>
                                      </p:cBhvr>
                                      <p:to>
                                        <p:strVal val="visible"/>
                                      </p:to>
                                    </p:set>
                                    <p:animEffect transition="in" filter="fade">
                                      <p:cBhvr>
                                        <p:cTn id="49" dur="1000"/>
                                        <p:tgtEl>
                                          <p:spTgt spid="13316">
                                            <p:txEl>
                                              <p:pRg st="3" end="3"/>
                                            </p:txEl>
                                          </p:spTgt>
                                        </p:tgtEl>
                                      </p:cBhvr>
                                    </p:animEffect>
                                    <p:anim calcmode="lin" valueType="num">
                                      <p:cBhvr>
                                        <p:cTn id="50" dur="1000" fill="hold"/>
                                        <p:tgtEl>
                                          <p:spTgt spid="13316">
                                            <p:txEl>
                                              <p:pRg st="3" end="3"/>
                                            </p:txEl>
                                          </p:spTgt>
                                        </p:tgtEl>
                                        <p:attrNameLst>
                                          <p:attrName>ppt_x</p:attrName>
                                        </p:attrNameLst>
                                      </p:cBhvr>
                                      <p:tavLst>
                                        <p:tav tm="0">
                                          <p:val>
                                            <p:strVal val="#ppt_x"/>
                                          </p:val>
                                        </p:tav>
                                        <p:tav tm="100000">
                                          <p:val>
                                            <p:strVal val="#ppt_x"/>
                                          </p:val>
                                        </p:tav>
                                      </p:tavLst>
                                    </p:anim>
                                    <p:anim calcmode="lin" valueType="num">
                                      <p:cBhvr>
                                        <p:cTn id="51" dur="1000" fill="hold"/>
                                        <p:tgtEl>
                                          <p:spTgt spid="1331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3317"/>
                                        </p:tgtEl>
                                        <p:attrNameLst>
                                          <p:attrName>style.visibility</p:attrName>
                                        </p:attrNameLst>
                                      </p:cBhvr>
                                      <p:to>
                                        <p:strVal val="visible"/>
                                      </p:to>
                                    </p:set>
                                    <p:animEffect transition="in" filter="fade">
                                      <p:cBhvr>
                                        <p:cTn id="56" dur="1000"/>
                                        <p:tgtEl>
                                          <p:spTgt spid="13317"/>
                                        </p:tgtEl>
                                      </p:cBhvr>
                                    </p:animEffect>
                                    <p:anim calcmode="lin" valueType="num">
                                      <p:cBhvr>
                                        <p:cTn id="57" dur="1000" fill="hold"/>
                                        <p:tgtEl>
                                          <p:spTgt spid="13317"/>
                                        </p:tgtEl>
                                        <p:attrNameLst>
                                          <p:attrName>ppt_x</p:attrName>
                                        </p:attrNameLst>
                                      </p:cBhvr>
                                      <p:tavLst>
                                        <p:tav tm="0">
                                          <p:val>
                                            <p:strVal val="#ppt_x"/>
                                          </p:val>
                                        </p:tav>
                                        <p:tav tm="100000">
                                          <p:val>
                                            <p:strVal val="#ppt_x"/>
                                          </p:val>
                                        </p:tav>
                                      </p:tavLst>
                                    </p:anim>
                                    <p:anim calcmode="lin" valueType="num">
                                      <p:cBhvr>
                                        <p:cTn id="58" dur="1000" fill="hold"/>
                                        <p:tgtEl>
                                          <p:spTgt spid="133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uiExpand="1" build="p"/>
      <p:bldP spid="13316" grpId="0" uiExpand="1" build="p"/>
      <p:bldP spid="13317" grpId="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5B94BC2-CBC3-0BFE-F7DF-07906FFC3146}"/>
              </a:ext>
            </a:extLst>
          </p:cNvPr>
          <p:cNvSpPr>
            <a:spLocks noGrp="1" noChangeArrowheads="1"/>
          </p:cNvSpPr>
          <p:nvPr>
            <p:ph type="title"/>
          </p:nvPr>
        </p:nvSpPr>
        <p:spPr>
          <a:xfrm>
            <a:off x="457200" y="152400"/>
            <a:ext cx="8229600" cy="792162"/>
          </a:xfrm>
        </p:spPr>
        <p:txBody>
          <a:bodyPr/>
          <a:lstStyle/>
          <a:p>
            <a:pPr eaLnBrk="1" fontAlgn="auto" hangingPunct="1">
              <a:spcAft>
                <a:spcPts val="0"/>
              </a:spcAft>
              <a:defRPr/>
            </a:pPr>
            <a:r>
              <a:rPr lang="en-US" dirty="0"/>
              <a:t>That We Might …</a:t>
            </a:r>
          </a:p>
        </p:txBody>
      </p:sp>
      <p:sp>
        <p:nvSpPr>
          <p:cNvPr id="16387" name="Rectangle 3">
            <a:extLst>
              <a:ext uri="{FF2B5EF4-FFF2-40B4-BE49-F238E27FC236}">
                <a16:creationId xmlns:a16="http://schemas.microsoft.com/office/drawing/2014/main" id="{540E4494-CD51-5A25-C15F-80FA1D78D5D3}"/>
              </a:ext>
            </a:extLst>
          </p:cNvPr>
          <p:cNvSpPr>
            <a:spLocks noGrp="1" noChangeArrowheads="1"/>
          </p:cNvSpPr>
          <p:nvPr>
            <p:ph idx="1"/>
          </p:nvPr>
        </p:nvSpPr>
        <p:spPr>
          <a:xfrm>
            <a:off x="76200" y="944562"/>
            <a:ext cx="8801100" cy="5837238"/>
          </a:xfrm>
        </p:spPr>
        <p:txBody>
          <a:bodyPr/>
          <a:lstStyle/>
          <a:p>
            <a:pPr eaLnBrk="1" hangingPunct="1">
              <a:lnSpc>
                <a:spcPct val="90000"/>
              </a:lnSpc>
            </a:pPr>
            <a:r>
              <a:rPr lang="en-US" altLang="en-US" sz="3600" dirty="0">
                <a:latin typeface="Verdana" panose="020B0604030504040204" pitchFamily="34" charset="0"/>
                <a:ea typeface="Verdana" panose="020B0604030504040204" pitchFamily="34" charset="0"/>
              </a:rPr>
              <a:t>Live a life of earnest expectation.</a:t>
            </a:r>
            <a:endParaRPr lang="en-US" altLang="en-US" sz="3600" b="1" dirty="0">
              <a:solidFill>
                <a:srgbClr val="FF0000"/>
              </a:solidFill>
              <a:latin typeface="Verdana" panose="020B0604030504040204" pitchFamily="34" charset="0"/>
              <a:ea typeface="Verdana" panose="020B0604030504040204" pitchFamily="34" charset="0"/>
            </a:endParaRPr>
          </a:p>
          <a:p>
            <a:pPr lvl="1" eaLnBrk="1" hangingPunct="1">
              <a:lnSpc>
                <a:spcPct val="90000"/>
              </a:lnSpc>
            </a:pPr>
            <a:r>
              <a:rPr lang="en-US" altLang="en-US" sz="2800" dirty="0">
                <a:latin typeface="Verdana" panose="020B0604030504040204" pitchFamily="34" charset="0"/>
                <a:ea typeface="Verdana" panose="020B0604030504040204" pitchFamily="34" charset="0"/>
              </a:rPr>
              <a:t>Hope.</a:t>
            </a:r>
          </a:p>
          <a:p>
            <a:pPr marL="585788" lvl="1" indent="0" algn="ctr" eaLnBrk="1" hangingPunct="1">
              <a:lnSpc>
                <a:spcPct val="90000"/>
              </a:lnSpc>
              <a:buNone/>
            </a:pPr>
            <a:r>
              <a:rPr lang="en-US" altLang="en-US" sz="2800" i="1" dirty="0">
                <a:latin typeface="Verdana" panose="020B0604030504040204" pitchFamily="34" charset="0"/>
                <a:ea typeface="Verdana" panose="020B0604030504040204" pitchFamily="34" charset="0"/>
              </a:rPr>
              <a:t>“… looking for the blessed hope and glorious appearing of our great God and Savior Jesus Christ …” </a:t>
            </a:r>
            <a:r>
              <a:rPr lang="en-US" altLang="en-US" sz="2800" b="1" dirty="0">
                <a:solidFill>
                  <a:srgbClr val="FF0000"/>
                </a:solidFill>
                <a:latin typeface="Verdana" panose="020B0604030504040204" pitchFamily="34" charset="0"/>
                <a:ea typeface="Verdana" panose="020B0604030504040204" pitchFamily="34" charset="0"/>
              </a:rPr>
              <a:t>(Titus 2:13)</a:t>
            </a:r>
          </a:p>
          <a:p>
            <a:pPr marL="585788" lvl="1" indent="0" algn="ctr" eaLnBrk="1" hangingPunct="1">
              <a:lnSpc>
                <a:spcPct val="90000"/>
              </a:lnSpc>
              <a:buNone/>
            </a:pPr>
            <a:r>
              <a:rPr lang="en-US" altLang="en-US" sz="2800" i="1" dirty="0">
                <a:latin typeface="Verdana" panose="020B0604030504040204" pitchFamily="34" charset="0"/>
                <a:ea typeface="Verdana" panose="020B0604030504040204" pitchFamily="34" charset="0"/>
              </a:rPr>
              <a:t>“This hope we have as an anchor of the soul, both sure and steadfast …” </a:t>
            </a:r>
            <a:br>
              <a:rPr lang="en-US" altLang="en-US" sz="2800" i="1" dirty="0">
                <a:latin typeface="Verdana" panose="020B0604030504040204" pitchFamily="34" charset="0"/>
                <a:ea typeface="Verdana" panose="020B0604030504040204" pitchFamily="34" charset="0"/>
              </a:rPr>
            </a:br>
            <a:r>
              <a:rPr lang="en-US" altLang="en-US" sz="2800" b="1" dirty="0">
                <a:solidFill>
                  <a:srgbClr val="FF0000"/>
                </a:solidFill>
                <a:latin typeface="Verdana" panose="020B0604030504040204" pitchFamily="34" charset="0"/>
                <a:ea typeface="Verdana" panose="020B0604030504040204" pitchFamily="34" charset="0"/>
              </a:rPr>
              <a:t>(Hebrews 6:19a)</a:t>
            </a:r>
          </a:p>
          <a:p>
            <a:pPr marL="585788" lvl="1" indent="0" algn="ctr" eaLnBrk="1" hangingPunct="1">
              <a:lnSpc>
                <a:spcPct val="90000"/>
              </a:lnSpc>
              <a:buNone/>
            </a:pPr>
            <a:r>
              <a:rPr lang="en-US" altLang="en-US" sz="2800" i="1" dirty="0">
                <a:latin typeface="Verdana" panose="020B0604030504040204" pitchFamily="34" charset="0"/>
                <a:ea typeface="Verdana" panose="020B0604030504040204" pitchFamily="34" charset="0"/>
              </a:rPr>
              <a:t>“For we were saved in this hope, but hope that is seen is not hope; for why does one still hope for what he sees? But if we hope for what we do not see, we eagerly wait for it with perseverance.” </a:t>
            </a:r>
            <a:r>
              <a:rPr lang="en-US" altLang="en-US" sz="2800" b="1" dirty="0">
                <a:solidFill>
                  <a:srgbClr val="FF0000"/>
                </a:solidFill>
                <a:latin typeface="Verdana" panose="020B0604030504040204" pitchFamily="34" charset="0"/>
                <a:ea typeface="Verdana" panose="020B0604030504040204" pitchFamily="34" charset="0"/>
              </a:rPr>
              <a:t>(Romans 8:24-25)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fade">
                                      <p:cBhvr>
                                        <p:cTn id="7" dur="1000"/>
                                        <p:tgtEl>
                                          <p:spTgt spid="16387">
                                            <p:txEl>
                                              <p:pRg st="0" end="0"/>
                                            </p:txEl>
                                          </p:spTgt>
                                        </p:tgtEl>
                                      </p:cBhvr>
                                    </p:animEffect>
                                    <p:anim calcmode="lin" valueType="num">
                                      <p:cBhvr>
                                        <p:cTn id="8" dur="10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638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6387">
                                            <p:txEl>
                                              <p:pRg st="1" end="1"/>
                                            </p:txEl>
                                          </p:spTgt>
                                        </p:tgtEl>
                                        <p:attrNameLst>
                                          <p:attrName>style.visibility</p:attrName>
                                        </p:attrNameLst>
                                      </p:cBhvr>
                                      <p:to>
                                        <p:strVal val="visible"/>
                                      </p:to>
                                    </p:set>
                                    <p:animEffect transition="in" filter="fade">
                                      <p:cBhvr>
                                        <p:cTn id="14" dur="1000"/>
                                        <p:tgtEl>
                                          <p:spTgt spid="16387">
                                            <p:txEl>
                                              <p:pRg st="1" end="1"/>
                                            </p:txEl>
                                          </p:spTgt>
                                        </p:tgtEl>
                                      </p:cBhvr>
                                    </p:animEffect>
                                    <p:anim calcmode="lin" valueType="num">
                                      <p:cBhvr>
                                        <p:cTn id="15" dur="1000" fill="hold"/>
                                        <p:tgtEl>
                                          <p:spTgt spid="1638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638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6387">
                                            <p:txEl>
                                              <p:pRg st="2" end="2"/>
                                            </p:txEl>
                                          </p:spTgt>
                                        </p:tgtEl>
                                        <p:attrNameLst>
                                          <p:attrName>style.visibility</p:attrName>
                                        </p:attrNameLst>
                                      </p:cBhvr>
                                      <p:to>
                                        <p:strVal val="visible"/>
                                      </p:to>
                                    </p:set>
                                    <p:animEffect transition="in" filter="fade">
                                      <p:cBhvr>
                                        <p:cTn id="21" dur="1000"/>
                                        <p:tgtEl>
                                          <p:spTgt spid="16387">
                                            <p:txEl>
                                              <p:pRg st="2" end="2"/>
                                            </p:txEl>
                                          </p:spTgt>
                                        </p:tgtEl>
                                      </p:cBhvr>
                                    </p:animEffect>
                                    <p:anim calcmode="lin" valueType="num">
                                      <p:cBhvr>
                                        <p:cTn id="22" dur="1000" fill="hold"/>
                                        <p:tgtEl>
                                          <p:spTgt spid="1638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638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6387">
                                            <p:txEl>
                                              <p:pRg st="3" end="3"/>
                                            </p:txEl>
                                          </p:spTgt>
                                        </p:tgtEl>
                                        <p:attrNameLst>
                                          <p:attrName>style.visibility</p:attrName>
                                        </p:attrNameLst>
                                      </p:cBhvr>
                                      <p:to>
                                        <p:strVal val="visible"/>
                                      </p:to>
                                    </p:set>
                                    <p:animEffect transition="in" filter="fade">
                                      <p:cBhvr>
                                        <p:cTn id="28" dur="1000"/>
                                        <p:tgtEl>
                                          <p:spTgt spid="16387">
                                            <p:txEl>
                                              <p:pRg st="3" end="3"/>
                                            </p:txEl>
                                          </p:spTgt>
                                        </p:tgtEl>
                                      </p:cBhvr>
                                    </p:animEffect>
                                    <p:anim calcmode="lin" valueType="num">
                                      <p:cBhvr>
                                        <p:cTn id="29" dur="1000" fill="hold"/>
                                        <p:tgtEl>
                                          <p:spTgt spid="1638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638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6387">
                                            <p:txEl>
                                              <p:pRg st="4" end="4"/>
                                            </p:txEl>
                                          </p:spTgt>
                                        </p:tgtEl>
                                        <p:attrNameLst>
                                          <p:attrName>style.visibility</p:attrName>
                                        </p:attrNameLst>
                                      </p:cBhvr>
                                      <p:to>
                                        <p:strVal val="visible"/>
                                      </p:to>
                                    </p:set>
                                    <p:animEffect transition="in" filter="fade">
                                      <p:cBhvr>
                                        <p:cTn id="35" dur="1000"/>
                                        <p:tgtEl>
                                          <p:spTgt spid="16387">
                                            <p:txEl>
                                              <p:pRg st="4" end="4"/>
                                            </p:txEl>
                                          </p:spTgt>
                                        </p:tgtEl>
                                      </p:cBhvr>
                                    </p:animEffect>
                                    <p:anim calcmode="lin" valueType="num">
                                      <p:cBhvr>
                                        <p:cTn id="36" dur="1000" fill="hold"/>
                                        <p:tgtEl>
                                          <p:spTgt spid="16387">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638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DF68A85F-4700-4CEE-8FF8-8F04BAC91980}"/>
            </a:ext>
          </a:extLst>
        </p:cNvPr>
        <p:cNvGrpSpPr/>
        <p:nvPr/>
      </p:nvGrpSpPr>
      <p:grpSpPr>
        <a:xfrm>
          <a:off x="0" y="0"/>
          <a:ext cx="0" cy="0"/>
          <a:chOff x="0" y="0"/>
          <a:chExt cx="0" cy="0"/>
        </a:xfrm>
      </p:grpSpPr>
      <p:sp>
        <p:nvSpPr>
          <p:cNvPr id="14338" name="Rectangle 2">
            <a:extLst>
              <a:ext uri="{FF2B5EF4-FFF2-40B4-BE49-F238E27FC236}">
                <a16:creationId xmlns:a16="http://schemas.microsoft.com/office/drawing/2014/main" id="{15D1B104-AC4D-6937-BE1F-1ED375343A73}"/>
              </a:ext>
            </a:extLst>
          </p:cNvPr>
          <p:cNvSpPr>
            <a:spLocks noGrp="1" noChangeArrowheads="1"/>
          </p:cNvSpPr>
          <p:nvPr>
            <p:ph type="title"/>
          </p:nvPr>
        </p:nvSpPr>
        <p:spPr>
          <a:xfrm>
            <a:off x="361950" y="25400"/>
            <a:ext cx="8229600" cy="838200"/>
          </a:xfrm>
        </p:spPr>
        <p:txBody>
          <a:bodyPr>
            <a:normAutofit/>
          </a:bodyPr>
          <a:lstStyle/>
          <a:p>
            <a:pPr eaLnBrk="1" fontAlgn="auto" hangingPunct="1">
              <a:spcAft>
                <a:spcPts val="0"/>
              </a:spcAft>
              <a:defRPr/>
            </a:pPr>
            <a:r>
              <a:rPr lang="en-US" dirty="0"/>
              <a:t>That We Might …</a:t>
            </a:r>
          </a:p>
        </p:txBody>
      </p:sp>
      <p:sp>
        <p:nvSpPr>
          <p:cNvPr id="16387" name="Rectangle 3">
            <a:extLst>
              <a:ext uri="{FF2B5EF4-FFF2-40B4-BE49-F238E27FC236}">
                <a16:creationId xmlns:a16="http://schemas.microsoft.com/office/drawing/2014/main" id="{BA45E4A4-3F50-1A46-B8BC-CFCD7AD7D6B3}"/>
              </a:ext>
            </a:extLst>
          </p:cNvPr>
          <p:cNvSpPr>
            <a:spLocks noGrp="1" noChangeArrowheads="1"/>
          </p:cNvSpPr>
          <p:nvPr>
            <p:ph idx="1"/>
          </p:nvPr>
        </p:nvSpPr>
        <p:spPr>
          <a:xfrm>
            <a:off x="76200" y="685800"/>
            <a:ext cx="8801100" cy="6172200"/>
          </a:xfrm>
        </p:spPr>
        <p:txBody>
          <a:bodyPr/>
          <a:lstStyle/>
          <a:p>
            <a:pPr eaLnBrk="1" hangingPunct="1">
              <a:lnSpc>
                <a:spcPct val="90000"/>
              </a:lnSpc>
            </a:pPr>
            <a:r>
              <a:rPr lang="en-US" altLang="en-US" sz="3600" dirty="0">
                <a:latin typeface="Verdana" panose="020B0604030504040204" pitchFamily="34" charset="0"/>
                <a:ea typeface="Verdana" panose="020B0604030504040204" pitchFamily="34" charset="0"/>
              </a:rPr>
              <a:t>Live a life of earnest expectation.</a:t>
            </a:r>
          </a:p>
          <a:p>
            <a:pPr lvl="1" eaLnBrk="1" hangingPunct="1">
              <a:lnSpc>
                <a:spcPct val="90000"/>
              </a:lnSpc>
            </a:pPr>
            <a:r>
              <a:rPr lang="en-US" altLang="en-US" sz="2800" dirty="0">
                <a:latin typeface="Verdana" panose="020B0604030504040204" pitchFamily="34" charset="0"/>
                <a:ea typeface="Verdana" panose="020B0604030504040204" pitchFamily="34" charset="0"/>
              </a:rPr>
              <a:t>Hope.</a:t>
            </a:r>
          </a:p>
          <a:p>
            <a:pPr marL="585788" lvl="1" indent="0" algn="ctr" eaLnBrk="1" hangingPunct="1">
              <a:lnSpc>
                <a:spcPct val="90000"/>
              </a:lnSpc>
              <a:buNone/>
            </a:pPr>
            <a:r>
              <a:rPr lang="en-US" altLang="en-US" sz="2800" i="1" dirty="0">
                <a:latin typeface="Verdana" panose="020B0604030504040204" pitchFamily="34" charset="0"/>
                <a:ea typeface="Verdana" panose="020B0604030504040204" pitchFamily="34" charset="0"/>
              </a:rPr>
              <a:t>“Therefore, having been justified by faith, we have peace with God through our Lord Jesus Christ, through whom also we have access by faith into this grace in which we stand, and rejoice in hope of the glory of God. And not only that, but we also glory in tribulations, knowing that tribulation produces perseverance; and perseverance, character; and character, hope. Now hope does not disappoint, because the love of God has been poured out in our hearts by the Holy Spirit who was given to us.” </a:t>
            </a:r>
            <a:r>
              <a:rPr lang="en-US" altLang="en-US" sz="2800" b="1" dirty="0">
                <a:solidFill>
                  <a:srgbClr val="FF0000"/>
                </a:solidFill>
                <a:latin typeface="Verdana" panose="020B0604030504040204" pitchFamily="34" charset="0"/>
                <a:ea typeface="Verdana" panose="020B0604030504040204" pitchFamily="34" charset="0"/>
              </a:rPr>
              <a:t>(Romans 5:1-5)</a:t>
            </a:r>
          </a:p>
        </p:txBody>
      </p:sp>
    </p:spTree>
    <p:extLst>
      <p:ext uri="{BB962C8B-B14F-4D97-AF65-F5344CB8AC3E}">
        <p14:creationId xmlns:p14="http://schemas.microsoft.com/office/powerpoint/2010/main" val="3794219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fade">
                                      <p:cBhvr>
                                        <p:cTn id="7" dur="1000"/>
                                        <p:tgtEl>
                                          <p:spTgt spid="16387">
                                            <p:txEl>
                                              <p:pRg st="0" end="0"/>
                                            </p:txEl>
                                          </p:spTgt>
                                        </p:tgtEl>
                                      </p:cBhvr>
                                    </p:animEffect>
                                    <p:anim calcmode="lin" valueType="num">
                                      <p:cBhvr>
                                        <p:cTn id="8" dur="10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638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6387">
                                            <p:txEl>
                                              <p:pRg st="1" end="1"/>
                                            </p:txEl>
                                          </p:spTgt>
                                        </p:tgtEl>
                                        <p:attrNameLst>
                                          <p:attrName>style.visibility</p:attrName>
                                        </p:attrNameLst>
                                      </p:cBhvr>
                                      <p:to>
                                        <p:strVal val="visible"/>
                                      </p:to>
                                    </p:set>
                                    <p:animEffect transition="in" filter="fade">
                                      <p:cBhvr>
                                        <p:cTn id="12" dur="1000"/>
                                        <p:tgtEl>
                                          <p:spTgt spid="16387">
                                            <p:txEl>
                                              <p:pRg st="1" end="1"/>
                                            </p:txEl>
                                          </p:spTgt>
                                        </p:tgtEl>
                                      </p:cBhvr>
                                    </p:animEffect>
                                    <p:anim calcmode="lin" valueType="num">
                                      <p:cBhvr>
                                        <p:cTn id="13" dur="1000" fill="hold"/>
                                        <p:tgtEl>
                                          <p:spTgt spid="1638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638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6387">
                                            <p:txEl>
                                              <p:pRg st="2" end="2"/>
                                            </p:txEl>
                                          </p:spTgt>
                                        </p:tgtEl>
                                        <p:attrNameLst>
                                          <p:attrName>style.visibility</p:attrName>
                                        </p:attrNameLst>
                                      </p:cBhvr>
                                      <p:to>
                                        <p:strVal val="visible"/>
                                      </p:to>
                                    </p:set>
                                    <p:animEffect transition="in" filter="fade">
                                      <p:cBhvr>
                                        <p:cTn id="19" dur="1000"/>
                                        <p:tgtEl>
                                          <p:spTgt spid="16387">
                                            <p:txEl>
                                              <p:pRg st="2" end="2"/>
                                            </p:txEl>
                                          </p:spTgt>
                                        </p:tgtEl>
                                      </p:cBhvr>
                                    </p:animEffect>
                                    <p:anim calcmode="lin" valueType="num">
                                      <p:cBhvr>
                                        <p:cTn id="20" dur="1000" fill="hold"/>
                                        <p:tgtEl>
                                          <p:spTgt spid="16387">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1638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49143C34-8E57-371B-0E6C-801D057A3729}"/>
            </a:ext>
          </a:extLst>
        </p:cNvPr>
        <p:cNvGrpSpPr/>
        <p:nvPr/>
      </p:nvGrpSpPr>
      <p:grpSpPr>
        <a:xfrm>
          <a:off x="0" y="0"/>
          <a:ext cx="0" cy="0"/>
          <a:chOff x="0" y="0"/>
          <a:chExt cx="0" cy="0"/>
        </a:xfrm>
      </p:grpSpPr>
      <p:sp>
        <p:nvSpPr>
          <p:cNvPr id="14338" name="Rectangle 2">
            <a:extLst>
              <a:ext uri="{FF2B5EF4-FFF2-40B4-BE49-F238E27FC236}">
                <a16:creationId xmlns:a16="http://schemas.microsoft.com/office/drawing/2014/main" id="{C5D1D903-2ECF-9CC7-EF13-8DAD517627D2}"/>
              </a:ext>
            </a:extLst>
          </p:cNvPr>
          <p:cNvSpPr>
            <a:spLocks noGrp="1" noChangeArrowheads="1"/>
          </p:cNvSpPr>
          <p:nvPr>
            <p:ph type="title"/>
          </p:nvPr>
        </p:nvSpPr>
        <p:spPr>
          <a:xfrm>
            <a:off x="457200" y="0"/>
            <a:ext cx="8229600" cy="792162"/>
          </a:xfrm>
        </p:spPr>
        <p:txBody>
          <a:bodyPr/>
          <a:lstStyle/>
          <a:p>
            <a:pPr eaLnBrk="1" fontAlgn="auto" hangingPunct="1">
              <a:spcAft>
                <a:spcPts val="0"/>
              </a:spcAft>
              <a:defRPr/>
            </a:pPr>
            <a:r>
              <a:rPr lang="en-US" dirty="0"/>
              <a:t>That We Might …</a:t>
            </a:r>
          </a:p>
        </p:txBody>
      </p:sp>
      <p:sp>
        <p:nvSpPr>
          <p:cNvPr id="16387" name="Rectangle 3">
            <a:extLst>
              <a:ext uri="{FF2B5EF4-FFF2-40B4-BE49-F238E27FC236}">
                <a16:creationId xmlns:a16="http://schemas.microsoft.com/office/drawing/2014/main" id="{8EB7DB77-E96C-0E71-7035-814D1826EC68}"/>
              </a:ext>
            </a:extLst>
          </p:cNvPr>
          <p:cNvSpPr>
            <a:spLocks noGrp="1" noChangeArrowheads="1"/>
          </p:cNvSpPr>
          <p:nvPr>
            <p:ph idx="1"/>
          </p:nvPr>
        </p:nvSpPr>
        <p:spPr>
          <a:xfrm>
            <a:off x="171450" y="609600"/>
            <a:ext cx="8801100" cy="6248400"/>
          </a:xfrm>
        </p:spPr>
        <p:txBody>
          <a:bodyPr/>
          <a:lstStyle/>
          <a:p>
            <a:pPr eaLnBrk="1" hangingPunct="1">
              <a:lnSpc>
                <a:spcPct val="90000"/>
              </a:lnSpc>
            </a:pPr>
            <a:r>
              <a:rPr lang="en-US" altLang="en-US" sz="3600" dirty="0">
                <a:latin typeface="Verdana" panose="020B0604030504040204" pitchFamily="34" charset="0"/>
                <a:ea typeface="Verdana" panose="020B0604030504040204" pitchFamily="34" charset="0"/>
              </a:rPr>
              <a:t>Live a life of earnest expectation.</a:t>
            </a:r>
          </a:p>
          <a:p>
            <a:pPr lvl="1" eaLnBrk="1" hangingPunct="1">
              <a:lnSpc>
                <a:spcPct val="90000"/>
              </a:lnSpc>
            </a:pPr>
            <a:r>
              <a:rPr lang="en-US" altLang="en-US" sz="2800" dirty="0">
                <a:latin typeface="Verdana" panose="020B0604030504040204" pitchFamily="34" charset="0"/>
                <a:ea typeface="Verdana" panose="020B0604030504040204" pitchFamily="34" charset="0"/>
              </a:rPr>
              <a:t>Redemption. </a:t>
            </a:r>
            <a:r>
              <a:rPr lang="en-US" altLang="en-US" sz="2800" b="1" dirty="0">
                <a:solidFill>
                  <a:srgbClr val="FF0000"/>
                </a:solidFill>
                <a:latin typeface="Verdana" panose="020B0604030504040204" pitchFamily="34" charset="0"/>
                <a:ea typeface="Verdana" panose="020B0604030504040204" pitchFamily="34" charset="0"/>
              </a:rPr>
              <a:t>Titus 2:14</a:t>
            </a:r>
          </a:p>
          <a:p>
            <a:pPr lvl="2" eaLnBrk="1" hangingPunct="1">
              <a:lnSpc>
                <a:spcPct val="90000"/>
              </a:lnSpc>
            </a:pPr>
            <a:r>
              <a:rPr lang="en-US" altLang="en-US" sz="2800" dirty="0">
                <a:latin typeface="Verdana" panose="020B0604030504040204" pitchFamily="34" charset="0"/>
                <a:ea typeface="Verdana" panose="020B0604030504040204" pitchFamily="34" charset="0"/>
              </a:rPr>
              <a:t>People for His own possession.</a:t>
            </a:r>
            <a:br>
              <a:rPr lang="en-US" altLang="en-US" sz="2800" dirty="0">
                <a:latin typeface="Verdana" panose="020B0604030504040204" pitchFamily="34" charset="0"/>
                <a:ea typeface="Verdana" panose="020B0604030504040204" pitchFamily="34" charset="0"/>
              </a:rPr>
            </a:br>
            <a:r>
              <a:rPr lang="en-US" altLang="en-US" sz="2800" b="1" dirty="0">
                <a:solidFill>
                  <a:srgbClr val="FF0000"/>
                </a:solidFill>
                <a:latin typeface="Verdana" panose="020B0604030504040204" pitchFamily="34" charset="0"/>
                <a:ea typeface="Verdana" panose="020B0604030504040204" pitchFamily="34" charset="0"/>
              </a:rPr>
              <a:t>Exodus 19:5; Deuteronomy 7:6; 14:2</a:t>
            </a:r>
            <a:r>
              <a:rPr lang="en-US" altLang="en-US" sz="2800" dirty="0">
                <a:latin typeface="Verdana" panose="020B0604030504040204" pitchFamily="34" charset="0"/>
                <a:ea typeface="Verdana" panose="020B0604030504040204" pitchFamily="34" charset="0"/>
              </a:rPr>
              <a:t> </a:t>
            </a:r>
          </a:p>
          <a:p>
            <a:pPr lvl="2" eaLnBrk="1" hangingPunct="1">
              <a:lnSpc>
                <a:spcPct val="90000"/>
              </a:lnSpc>
            </a:pPr>
            <a:r>
              <a:rPr lang="en-US" altLang="en-US" sz="2800" dirty="0">
                <a:latin typeface="Verdana" panose="020B0604030504040204" pitchFamily="34" charset="0"/>
                <a:ea typeface="Verdana" panose="020B0604030504040204" pitchFamily="34" charset="0"/>
              </a:rPr>
              <a:t>Purchased</a:t>
            </a:r>
            <a:r>
              <a:rPr lang="en-US" altLang="en-US" sz="3000" dirty="0">
                <a:latin typeface="Verdana" panose="020B0604030504040204" pitchFamily="34" charset="0"/>
                <a:ea typeface="Verdana" panose="020B0604030504040204" pitchFamily="34" charset="0"/>
              </a:rPr>
              <a:t>.</a:t>
            </a:r>
            <a:r>
              <a:rPr lang="en-US" altLang="en-US" sz="2800" dirty="0">
                <a:latin typeface="Verdana" panose="020B0604030504040204" pitchFamily="34" charset="0"/>
                <a:ea typeface="Verdana" panose="020B0604030504040204" pitchFamily="34" charset="0"/>
              </a:rPr>
              <a:t> </a:t>
            </a:r>
          </a:p>
          <a:p>
            <a:pPr marL="904875" lvl="2" indent="0" algn="ctr" eaLnBrk="1" hangingPunct="1">
              <a:lnSpc>
                <a:spcPct val="90000"/>
              </a:lnSpc>
              <a:buNone/>
            </a:pPr>
            <a:r>
              <a:rPr lang="en-US" altLang="en-US" sz="2600" i="1" dirty="0">
                <a:latin typeface="Verdana" panose="020B0604030504040204" pitchFamily="34" charset="0"/>
                <a:ea typeface="Verdana" panose="020B0604030504040204" pitchFamily="34" charset="0"/>
              </a:rPr>
              <a:t>“Therefore take heed to yourselves and to all the flock, among which the Holy Spirit has made you overseers, to shepherd the church of God which He purchased with His own blood.” </a:t>
            </a:r>
            <a:r>
              <a:rPr lang="en-US" altLang="en-US" sz="2600" b="1" dirty="0">
                <a:solidFill>
                  <a:srgbClr val="FF0000"/>
                </a:solidFill>
                <a:latin typeface="Verdana" panose="020B0604030504040204" pitchFamily="34" charset="0"/>
                <a:ea typeface="Verdana" panose="020B0604030504040204" pitchFamily="34" charset="0"/>
              </a:rPr>
              <a:t>(Acts 20:28)</a:t>
            </a:r>
          </a:p>
          <a:p>
            <a:pPr lvl="2" eaLnBrk="1" hangingPunct="1">
              <a:lnSpc>
                <a:spcPct val="90000"/>
              </a:lnSpc>
            </a:pPr>
            <a:r>
              <a:rPr lang="en-US" altLang="en-US" sz="2600" dirty="0">
                <a:latin typeface="Verdana" panose="020B0604030504040204" pitchFamily="34" charset="0"/>
                <a:ea typeface="Verdana" panose="020B0604030504040204" pitchFamily="34" charset="0"/>
              </a:rPr>
              <a:t>Zealous.</a:t>
            </a:r>
          </a:p>
          <a:p>
            <a:pPr marL="904875" lvl="2" indent="0" algn="ctr" eaLnBrk="1" hangingPunct="1">
              <a:lnSpc>
                <a:spcPct val="90000"/>
              </a:lnSpc>
              <a:buNone/>
            </a:pPr>
            <a:r>
              <a:rPr lang="en-US" altLang="en-US" sz="2600" i="1" dirty="0">
                <a:latin typeface="Verdana" panose="020B0604030504040204" pitchFamily="34" charset="0"/>
                <a:ea typeface="Verdana" panose="020B0604030504040204" pitchFamily="34" charset="0"/>
              </a:rPr>
              <a:t>“For we are His workmanship, created in Christ Jesus for good works, which God prepared beforehand that we should walk in them.” </a:t>
            </a:r>
            <a:r>
              <a:rPr lang="en-US" altLang="en-US" sz="2600" b="1" dirty="0">
                <a:solidFill>
                  <a:srgbClr val="FF0000"/>
                </a:solidFill>
                <a:latin typeface="Verdana" panose="020B0604030504040204" pitchFamily="34" charset="0"/>
                <a:ea typeface="Verdana" panose="020B0604030504040204" pitchFamily="34" charset="0"/>
              </a:rPr>
              <a:t>(Ephesians 2:10)</a:t>
            </a:r>
          </a:p>
        </p:txBody>
      </p:sp>
    </p:spTree>
    <p:extLst>
      <p:ext uri="{BB962C8B-B14F-4D97-AF65-F5344CB8AC3E}">
        <p14:creationId xmlns:p14="http://schemas.microsoft.com/office/powerpoint/2010/main" val="2530311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fade">
                                      <p:cBhvr>
                                        <p:cTn id="7" dur="1000"/>
                                        <p:tgtEl>
                                          <p:spTgt spid="16387">
                                            <p:txEl>
                                              <p:pRg st="0" end="0"/>
                                            </p:txEl>
                                          </p:spTgt>
                                        </p:tgtEl>
                                      </p:cBhvr>
                                    </p:animEffect>
                                    <p:anim calcmode="lin" valueType="num">
                                      <p:cBhvr>
                                        <p:cTn id="8" dur="10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638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6387">
                                            <p:txEl>
                                              <p:pRg st="1" end="1"/>
                                            </p:txEl>
                                          </p:spTgt>
                                        </p:tgtEl>
                                        <p:attrNameLst>
                                          <p:attrName>style.visibility</p:attrName>
                                        </p:attrNameLst>
                                      </p:cBhvr>
                                      <p:to>
                                        <p:strVal val="visible"/>
                                      </p:to>
                                    </p:set>
                                    <p:animEffect transition="in" filter="fade">
                                      <p:cBhvr>
                                        <p:cTn id="14" dur="1000"/>
                                        <p:tgtEl>
                                          <p:spTgt spid="16387">
                                            <p:txEl>
                                              <p:pRg st="1" end="1"/>
                                            </p:txEl>
                                          </p:spTgt>
                                        </p:tgtEl>
                                      </p:cBhvr>
                                    </p:animEffect>
                                    <p:anim calcmode="lin" valueType="num">
                                      <p:cBhvr>
                                        <p:cTn id="15" dur="1000" fill="hold"/>
                                        <p:tgtEl>
                                          <p:spTgt spid="1638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638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6387">
                                            <p:txEl>
                                              <p:pRg st="2" end="2"/>
                                            </p:txEl>
                                          </p:spTgt>
                                        </p:tgtEl>
                                        <p:attrNameLst>
                                          <p:attrName>style.visibility</p:attrName>
                                        </p:attrNameLst>
                                      </p:cBhvr>
                                      <p:to>
                                        <p:strVal val="visible"/>
                                      </p:to>
                                    </p:set>
                                    <p:animEffect transition="in" filter="fade">
                                      <p:cBhvr>
                                        <p:cTn id="21" dur="1000"/>
                                        <p:tgtEl>
                                          <p:spTgt spid="16387">
                                            <p:txEl>
                                              <p:pRg st="2" end="2"/>
                                            </p:txEl>
                                          </p:spTgt>
                                        </p:tgtEl>
                                      </p:cBhvr>
                                    </p:animEffect>
                                    <p:anim calcmode="lin" valueType="num">
                                      <p:cBhvr>
                                        <p:cTn id="22" dur="1000" fill="hold"/>
                                        <p:tgtEl>
                                          <p:spTgt spid="1638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638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6387">
                                            <p:txEl>
                                              <p:pRg st="3" end="3"/>
                                            </p:txEl>
                                          </p:spTgt>
                                        </p:tgtEl>
                                        <p:attrNameLst>
                                          <p:attrName>style.visibility</p:attrName>
                                        </p:attrNameLst>
                                      </p:cBhvr>
                                      <p:to>
                                        <p:strVal val="visible"/>
                                      </p:to>
                                    </p:set>
                                    <p:animEffect transition="in" filter="fade">
                                      <p:cBhvr>
                                        <p:cTn id="28" dur="1000"/>
                                        <p:tgtEl>
                                          <p:spTgt spid="16387">
                                            <p:txEl>
                                              <p:pRg st="3" end="3"/>
                                            </p:txEl>
                                          </p:spTgt>
                                        </p:tgtEl>
                                      </p:cBhvr>
                                    </p:animEffect>
                                    <p:anim calcmode="lin" valueType="num">
                                      <p:cBhvr>
                                        <p:cTn id="29" dur="1000" fill="hold"/>
                                        <p:tgtEl>
                                          <p:spTgt spid="1638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6387">
                                            <p:txEl>
                                              <p:pRg st="3" end="3"/>
                                            </p:txEl>
                                          </p:spTgt>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16387">
                                            <p:txEl>
                                              <p:pRg st="4" end="4"/>
                                            </p:txEl>
                                          </p:spTgt>
                                        </p:tgtEl>
                                        <p:attrNameLst>
                                          <p:attrName>style.visibility</p:attrName>
                                        </p:attrNameLst>
                                      </p:cBhvr>
                                      <p:to>
                                        <p:strVal val="visible"/>
                                      </p:to>
                                    </p:set>
                                    <p:animEffect transition="in" filter="fade">
                                      <p:cBhvr>
                                        <p:cTn id="33" dur="1000"/>
                                        <p:tgtEl>
                                          <p:spTgt spid="16387">
                                            <p:txEl>
                                              <p:pRg st="4" end="4"/>
                                            </p:txEl>
                                          </p:spTgt>
                                        </p:tgtEl>
                                      </p:cBhvr>
                                    </p:animEffect>
                                    <p:anim calcmode="lin" valueType="num">
                                      <p:cBhvr>
                                        <p:cTn id="34" dur="1000" fill="hold"/>
                                        <p:tgtEl>
                                          <p:spTgt spid="16387">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1638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6387">
                                            <p:txEl>
                                              <p:pRg st="5" end="5"/>
                                            </p:txEl>
                                          </p:spTgt>
                                        </p:tgtEl>
                                        <p:attrNameLst>
                                          <p:attrName>style.visibility</p:attrName>
                                        </p:attrNameLst>
                                      </p:cBhvr>
                                      <p:to>
                                        <p:strVal val="visible"/>
                                      </p:to>
                                    </p:set>
                                    <p:animEffect transition="in" filter="fade">
                                      <p:cBhvr>
                                        <p:cTn id="40" dur="1000"/>
                                        <p:tgtEl>
                                          <p:spTgt spid="16387">
                                            <p:txEl>
                                              <p:pRg st="5" end="5"/>
                                            </p:txEl>
                                          </p:spTgt>
                                        </p:tgtEl>
                                      </p:cBhvr>
                                    </p:animEffect>
                                    <p:anim calcmode="lin" valueType="num">
                                      <p:cBhvr>
                                        <p:cTn id="41" dur="1000" fill="hold"/>
                                        <p:tgtEl>
                                          <p:spTgt spid="16387">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16387">
                                            <p:txEl>
                                              <p:pRg st="5" end="5"/>
                                            </p:txEl>
                                          </p:spTgt>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16387">
                                            <p:txEl>
                                              <p:pRg st="6" end="6"/>
                                            </p:txEl>
                                          </p:spTgt>
                                        </p:tgtEl>
                                        <p:attrNameLst>
                                          <p:attrName>style.visibility</p:attrName>
                                        </p:attrNameLst>
                                      </p:cBhvr>
                                      <p:to>
                                        <p:strVal val="visible"/>
                                      </p:to>
                                    </p:set>
                                    <p:animEffect transition="in" filter="fade">
                                      <p:cBhvr>
                                        <p:cTn id="45" dur="1000"/>
                                        <p:tgtEl>
                                          <p:spTgt spid="16387">
                                            <p:txEl>
                                              <p:pRg st="6" end="6"/>
                                            </p:txEl>
                                          </p:spTgt>
                                        </p:tgtEl>
                                      </p:cBhvr>
                                    </p:animEffect>
                                    <p:anim calcmode="lin" valueType="num">
                                      <p:cBhvr>
                                        <p:cTn id="46" dur="1000" fill="hold"/>
                                        <p:tgtEl>
                                          <p:spTgt spid="16387">
                                            <p:txEl>
                                              <p:pRg st="6" end="6"/>
                                            </p:txEl>
                                          </p:spTgt>
                                        </p:tgtEl>
                                        <p:attrNameLst>
                                          <p:attrName>ppt_x</p:attrName>
                                        </p:attrNameLst>
                                      </p:cBhvr>
                                      <p:tavLst>
                                        <p:tav tm="0">
                                          <p:val>
                                            <p:strVal val="#ppt_x"/>
                                          </p:val>
                                        </p:tav>
                                        <p:tav tm="100000">
                                          <p:val>
                                            <p:strVal val="#ppt_x"/>
                                          </p:val>
                                        </p:tav>
                                      </p:tavLst>
                                    </p:anim>
                                    <p:anim calcmode="lin" valueType="num">
                                      <p:cBhvr>
                                        <p:cTn id="47" dur="1000" fill="hold"/>
                                        <p:tgtEl>
                                          <p:spTgt spid="16387">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B31BD-96CD-A1CD-5322-04B45294757D}"/>
              </a:ext>
            </a:extLst>
          </p:cNvPr>
          <p:cNvSpPr>
            <a:spLocks noGrp="1"/>
          </p:cNvSpPr>
          <p:nvPr>
            <p:ph type="title"/>
          </p:nvPr>
        </p:nvSpPr>
        <p:spPr>
          <a:xfrm>
            <a:off x="457200" y="152400"/>
            <a:ext cx="8229600" cy="715962"/>
          </a:xfrm>
          <a:noFill/>
        </p:spPr>
        <p:txBody>
          <a:bodyPr>
            <a:noAutofit/>
          </a:bodyPr>
          <a:lstStyle/>
          <a:p>
            <a:pPr>
              <a:defRPr/>
            </a:pPr>
            <a:r>
              <a:rPr lang="en-US" sz="4400" dirty="0"/>
              <a:t>God’s Plan of Salvation</a:t>
            </a:r>
          </a:p>
        </p:txBody>
      </p:sp>
      <p:sp>
        <p:nvSpPr>
          <p:cNvPr id="3" name="Content Placeholder 2">
            <a:extLst>
              <a:ext uri="{FF2B5EF4-FFF2-40B4-BE49-F238E27FC236}">
                <a16:creationId xmlns:a16="http://schemas.microsoft.com/office/drawing/2014/main" id="{D721B2D5-079E-B05F-454B-C76DA8B0F5CD}"/>
              </a:ext>
            </a:extLst>
          </p:cNvPr>
          <p:cNvSpPr>
            <a:spLocks noGrp="1"/>
          </p:cNvSpPr>
          <p:nvPr>
            <p:ph idx="1"/>
          </p:nvPr>
        </p:nvSpPr>
        <p:spPr>
          <a:xfrm>
            <a:off x="76200" y="914400"/>
            <a:ext cx="8991600" cy="5715000"/>
          </a:xfrm>
        </p:spPr>
        <p:txBody>
          <a:bodyPr/>
          <a:lstStyle/>
          <a:p>
            <a:pPr algn="ctr" eaLnBrk="1" hangingPunct="1">
              <a:buNone/>
              <a:defRPr/>
            </a:pPr>
            <a:r>
              <a:rPr lang="en-US" sz="2800" b="1" dirty="0">
                <a:latin typeface="Calibri" panose="020F0502020204030204" pitchFamily="34" charset="0"/>
                <a:cs typeface="Calibri" panose="020F0502020204030204" pitchFamily="34" charset="0"/>
              </a:rPr>
              <a:t>HEAR THE WORD</a:t>
            </a:r>
            <a:br>
              <a:rPr lang="en-US" sz="2800" b="1" i="1" dirty="0">
                <a:solidFill>
                  <a:schemeClr val="folHlink"/>
                </a:solidFill>
              </a:rPr>
            </a:br>
            <a:r>
              <a:rPr lang="en-US" sz="2800" b="1" i="1" dirty="0">
                <a:solidFill>
                  <a:srgbClr val="FF0000"/>
                </a:solidFill>
                <a:latin typeface="Calibri" panose="020F0502020204030204" pitchFamily="34" charset="0"/>
                <a:cs typeface="Calibri" panose="020F0502020204030204" pitchFamily="34" charset="0"/>
              </a:rPr>
              <a:t>James 1:21-22; Romans 10:17</a:t>
            </a:r>
          </a:p>
          <a:p>
            <a:pPr algn="ctr" eaLnBrk="1" hangingPunct="1">
              <a:buNone/>
              <a:defRPr/>
            </a:pPr>
            <a:r>
              <a:rPr lang="en-US" sz="2800" b="1" dirty="0">
                <a:latin typeface="Calibri" panose="020F0502020204030204" pitchFamily="34" charset="0"/>
                <a:cs typeface="Calibri" panose="020F0502020204030204" pitchFamily="34" charset="0"/>
              </a:rPr>
              <a:t>BELIEVE IN JESUS </a:t>
            </a:r>
            <a:br>
              <a:rPr lang="en-US" sz="2800" b="1" i="1" dirty="0">
                <a:solidFill>
                  <a:schemeClr val="folHlink"/>
                </a:solidFill>
              </a:rPr>
            </a:br>
            <a:r>
              <a:rPr lang="en-US" sz="2800" b="1" i="1" dirty="0">
                <a:solidFill>
                  <a:srgbClr val="FF0000"/>
                </a:solidFill>
                <a:latin typeface="Calibri" panose="020F0502020204030204" pitchFamily="34" charset="0"/>
                <a:cs typeface="Calibri" panose="020F0502020204030204" pitchFamily="34" charset="0"/>
              </a:rPr>
              <a:t>Romans 1:16; Hebrews 11:6</a:t>
            </a:r>
          </a:p>
          <a:p>
            <a:pPr algn="ctr" eaLnBrk="1" hangingPunct="1">
              <a:buNone/>
              <a:defRPr/>
            </a:pPr>
            <a:r>
              <a:rPr lang="en-US" sz="2800" b="1" dirty="0">
                <a:latin typeface="Calibri" panose="020F0502020204030204" pitchFamily="34" charset="0"/>
                <a:cs typeface="Calibri" panose="020F0502020204030204" pitchFamily="34" charset="0"/>
              </a:rPr>
              <a:t>REPENT OF SINS</a:t>
            </a:r>
            <a:br>
              <a:rPr lang="en-US" sz="2800" b="1" i="1" dirty="0">
                <a:solidFill>
                  <a:schemeClr val="folHlink"/>
                </a:solidFill>
              </a:rPr>
            </a:br>
            <a:r>
              <a:rPr lang="en-US" sz="2800" b="1" i="1" dirty="0">
                <a:solidFill>
                  <a:srgbClr val="FF0000"/>
                </a:solidFill>
                <a:latin typeface="Calibri" panose="020F0502020204030204" pitchFamily="34" charset="0"/>
                <a:cs typeface="Calibri" panose="020F0502020204030204" pitchFamily="34" charset="0"/>
              </a:rPr>
              <a:t>Acts 17:30-31; Luke 13:3</a:t>
            </a:r>
          </a:p>
          <a:p>
            <a:pPr algn="ctr" eaLnBrk="1" hangingPunct="1">
              <a:buNone/>
              <a:defRPr/>
            </a:pPr>
            <a:r>
              <a:rPr lang="en-US" sz="2800" b="1" dirty="0">
                <a:latin typeface="Calibri" panose="020F0502020204030204" pitchFamily="34" charset="0"/>
                <a:cs typeface="Calibri" panose="020F0502020204030204" pitchFamily="34" charset="0"/>
              </a:rPr>
              <a:t>CONFESS HIS NAME</a:t>
            </a:r>
            <a:br>
              <a:rPr lang="en-US" sz="2800" b="1" i="1" dirty="0">
                <a:solidFill>
                  <a:schemeClr val="folHlink"/>
                </a:solidFill>
              </a:rPr>
            </a:br>
            <a:r>
              <a:rPr lang="en-US" sz="2800" b="1" i="1" dirty="0">
                <a:solidFill>
                  <a:srgbClr val="FF0000"/>
                </a:solidFill>
                <a:latin typeface="Calibri" panose="020F0502020204030204" pitchFamily="34" charset="0"/>
                <a:cs typeface="Calibri" panose="020F0502020204030204" pitchFamily="34" charset="0"/>
              </a:rPr>
              <a:t>Matthew 10:32-33; Romans 10:9-10</a:t>
            </a:r>
          </a:p>
          <a:p>
            <a:pPr algn="ctr" eaLnBrk="1" hangingPunct="1">
              <a:buNone/>
              <a:defRPr/>
            </a:pPr>
            <a:r>
              <a:rPr lang="en-US" sz="2800" b="1" dirty="0">
                <a:latin typeface="Calibri" panose="020F0502020204030204" pitchFamily="34" charset="0"/>
                <a:cs typeface="Calibri" panose="020F0502020204030204" pitchFamily="34" charset="0"/>
              </a:rPr>
              <a:t>BE BAPTIZED FOR FORGIVENESS</a:t>
            </a:r>
            <a:br>
              <a:rPr lang="en-US" sz="2800" b="1" i="1" dirty="0">
                <a:solidFill>
                  <a:schemeClr val="folHlink"/>
                </a:solidFill>
              </a:rPr>
            </a:br>
            <a:r>
              <a:rPr lang="en-US" sz="2800" b="1" i="1" dirty="0">
                <a:solidFill>
                  <a:srgbClr val="FF0000"/>
                </a:solidFill>
                <a:latin typeface="Calibri" panose="020F0502020204030204" pitchFamily="34" charset="0"/>
                <a:cs typeface="Calibri" panose="020F0502020204030204" pitchFamily="34" charset="0"/>
              </a:rPr>
              <a:t>Acts 2:38; Mark 16:16</a:t>
            </a:r>
          </a:p>
          <a:p>
            <a:pPr algn="ctr" eaLnBrk="1" hangingPunct="1">
              <a:buNone/>
              <a:defRPr/>
            </a:pPr>
            <a:r>
              <a:rPr lang="en-US" sz="2800" b="1" dirty="0">
                <a:latin typeface="Calibri" panose="020F0502020204030204" pitchFamily="34" charset="0"/>
                <a:cs typeface="Calibri" panose="020F0502020204030204" pitchFamily="34" charset="0"/>
              </a:rPr>
              <a:t>REMAIN OBEDIENT</a:t>
            </a:r>
            <a:br>
              <a:rPr lang="en-US" sz="2800" b="1" i="1" dirty="0">
                <a:solidFill>
                  <a:schemeClr val="folHlink"/>
                </a:solidFill>
              </a:rPr>
            </a:br>
            <a:r>
              <a:rPr lang="en-US" sz="2800" b="1" i="1" dirty="0">
                <a:solidFill>
                  <a:srgbClr val="FF0000"/>
                </a:solidFill>
                <a:latin typeface="Calibri" panose="020F0502020204030204" pitchFamily="34" charset="0"/>
                <a:cs typeface="Calibri" panose="020F0502020204030204" pitchFamily="34" charset="0"/>
              </a:rPr>
              <a:t>Hebrews 5:9; 1 Corinthians 15:58 </a:t>
            </a:r>
          </a:p>
          <a:p>
            <a:pPr marL="0" indent="0">
              <a:buNone/>
              <a:defRPr/>
            </a:pPr>
            <a:endParaRPr lang="en-US" sz="3200" dirty="0">
              <a:solidFill>
                <a:srgbClr val="FFFF00"/>
              </a:solidFill>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5" name="Rectangle 3">
            <a:extLst>
              <a:ext uri="{FF2B5EF4-FFF2-40B4-BE49-F238E27FC236}">
                <a16:creationId xmlns:a16="http://schemas.microsoft.com/office/drawing/2014/main" id="{CE88EE40-B81A-A774-7AD8-C789EABBC785}"/>
              </a:ext>
            </a:extLst>
          </p:cNvPr>
          <p:cNvSpPr>
            <a:spLocks noGrp="1" noChangeArrowheads="1"/>
          </p:cNvSpPr>
          <p:nvPr>
            <p:ph idx="1"/>
          </p:nvPr>
        </p:nvSpPr>
        <p:spPr>
          <a:xfrm>
            <a:off x="266700" y="990600"/>
            <a:ext cx="8610600" cy="5410200"/>
          </a:xfrm>
        </p:spPr>
        <p:txBody>
          <a:bodyPr/>
          <a:lstStyle/>
          <a:p>
            <a:pPr eaLnBrk="1" hangingPunct="1"/>
            <a:r>
              <a:rPr lang="en-US" altLang="en-US" sz="3200" dirty="0">
                <a:latin typeface="Verdana" panose="020B0604030504040204" pitchFamily="34" charset="0"/>
                <a:ea typeface="Verdana" panose="020B0604030504040204" pitchFamily="34" charset="0"/>
              </a:rPr>
              <a:t>General Context of </a:t>
            </a:r>
            <a:r>
              <a:rPr lang="en-US" altLang="en-US" sz="3200" b="1" dirty="0">
                <a:solidFill>
                  <a:srgbClr val="FF0000"/>
                </a:solidFill>
                <a:latin typeface="Verdana" panose="020B0604030504040204" pitchFamily="34" charset="0"/>
                <a:ea typeface="Verdana" panose="020B0604030504040204" pitchFamily="34" charset="0"/>
              </a:rPr>
              <a:t>Titus 2</a:t>
            </a:r>
            <a:r>
              <a:rPr lang="en-US" altLang="en-US" sz="3200" dirty="0">
                <a:latin typeface="Verdana" panose="020B0604030504040204" pitchFamily="34" charset="0"/>
                <a:ea typeface="Verdana" panose="020B0604030504040204" pitchFamily="34" charset="0"/>
              </a:rPr>
              <a:t>:</a:t>
            </a:r>
          </a:p>
          <a:p>
            <a:pPr lvl="1" eaLnBrk="1" hangingPunct="1"/>
            <a:r>
              <a:rPr lang="en-US" altLang="en-US" sz="2800" dirty="0">
                <a:latin typeface="Verdana" panose="020B0604030504040204" pitchFamily="34" charset="0"/>
                <a:ea typeface="Verdana" panose="020B0604030504040204" pitchFamily="34" charset="0"/>
              </a:rPr>
              <a:t>Speak things that are sound doctrine. </a:t>
            </a:r>
            <a:r>
              <a:rPr lang="en-US" altLang="en-US" sz="2800" b="1" dirty="0">
                <a:solidFill>
                  <a:srgbClr val="FF0000"/>
                </a:solidFill>
                <a:latin typeface="Verdana" panose="020B0604030504040204" pitchFamily="34" charset="0"/>
                <a:ea typeface="Verdana" panose="020B0604030504040204" pitchFamily="34" charset="0"/>
              </a:rPr>
              <a:t>(vs. 1)</a:t>
            </a:r>
          </a:p>
          <a:p>
            <a:pPr lvl="1" eaLnBrk="1" hangingPunct="1"/>
            <a:r>
              <a:rPr lang="en-US" altLang="en-US" sz="2800" dirty="0">
                <a:latin typeface="Verdana" panose="020B0604030504040204" pitchFamily="34" charset="0"/>
                <a:ea typeface="Verdana" panose="020B0604030504040204" pitchFamily="34" charset="0"/>
              </a:rPr>
              <a:t>Older men &amp; women to be </a:t>
            </a:r>
            <a:r>
              <a:rPr lang="en-US" altLang="en-US" sz="2800" i="1" dirty="0">
                <a:latin typeface="Verdana" panose="020B0604030504040204" pitchFamily="34" charset="0"/>
                <a:ea typeface="Verdana" panose="020B0604030504040204" pitchFamily="34" charset="0"/>
              </a:rPr>
              <a:t>“Sober, Sound in faith.”</a:t>
            </a:r>
            <a:r>
              <a:rPr lang="en-US" altLang="en-US" sz="2800" dirty="0">
                <a:latin typeface="Verdana" panose="020B0604030504040204" pitchFamily="34" charset="0"/>
                <a:ea typeface="Verdana" panose="020B0604030504040204" pitchFamily="34" charset="0"/>
              </a:rPr>
              <a:t> </a:t>
            </a:r>
            <a:r>
              <a:rPr lang="en-US" altLang="en-US" sz="2800" b="1" dirty="0">
                <a:solidFill>
                  <a:srgbClr val="FF0000"/>
                </a:solidFill>
                <a:latin typeface="Verdana" panose="020B0604030504040204" pitchFamily="34" charset="0"/>
                <a:ea typeface="Verdana" panose="020B0604030504040204" pitchFamily="34" charset="0"/>
              </a:rPr>
              <a:t>(vs. 2-3)</a:t>
            </a:r>
            <a:endParaRPr lang="en-US" altLang="en-US" sz="2800" dirty="0">
              <a:latin typeface="Verdana" panose="020B0604030504040204" pitchFamily="34" charset="0"/>
              <a:ea typeface="Verdana" panose="020B0604030504040204" pitchFamily="34" charset="0"/>
            </a:endParaRPr>
          </a:p>
          <a:p>
            <a:pPr lvl="1" eaLnBrk="1" hangingPunct="1"/>
            <a:r>
              <a:rPr lang="en-US" altLang="en-US" sz="2800" dirty="0">
                <a:latin typeface="Verdana" panose="020B0604030504040204" pitchFamily="34" charset="0"/>
                <a:ea typeface="Verdana" panose="020B0604030504040204" pitchFamily="34" charset="0"/>
              </a:rPr>
              <a:t>Younger men &amp; women to be taught </a:t>
            </a:r>
            <a:r>
              <a:rPr lang="en-US" altLang="en-US" sz="2800" i="1" dirty="0">
                <a:latin typeface="Verdana" panose="020B0604030504040204" pitchFamily="34" charset="0"/>
                <a:ea typeface="Verdana" panose="020B0604030504040204" pitchFamily="34" charset="0"/>
              </a:rPr>
              <a:t>“Sound doctrine.”</a:t>
            </a:r>
            <a:r>
              <a:rPr lang="en-US" altLang="en-US" sz="2800" dirty="0">
                <a:latin typeface="Verdana" panose="020B0604030504040204" pitchFamily="34" charset="0"/>
                <a:ea typeface="Verdana" panose="020B0604030504040204" pitchFamily="34" charset="0"/>
              </a:rPr>
              <a:t> </a:t>
            </a:r>
            <a:r>
              <a:rPr lang="en-US" altLang="en-US" sz="2800" b="1" dirty="0">
                <a:solidFill>
                  <a:srgbClr val="FF0000"/>
                </a:solidFill>
                <a:latin typeface="Verdana" panose="020B0604030504040204" pitchFamily="34" charset="0"/>
                <a:ea typeface="Verdana" panose="020B0604030504040204" pitchFamily="34" charset="0"/>
              </a:rPr>
              <a:t>(vs. 4-6)</a:t>
            </a:r>
          </a:p>
          <a:p>
            <a:pPr lvl="1" eaLnBrk="1" hangingPunct="1"/>
            <a:r>
              <a:rPr lang="en-US" altLang="en-US" sz="2800" dirty="0">
                <a:latin typeface="Verdana" panose="020B0604030504040204" pitchFamily="34" charset="0"/>
                <a:ea typeface="Verdana" panose="020B0604030504040204" pitchFamily="34" charset="0"/>
              </a:rPr>
              <a:t>Titus to be a </a:t>
            </a:r>
            <a:r>
              <a:rPr lang="en-US" altLang="en-US" sz="2800" i="1" dirty="0">
                <a:latin typeface="Verdana" panose="020B0604030504040204" pitchFamily="34" charset="0"/>
                <a:ea typeface="Verdana" panose="020B0604030504040204" pitchFamily="34" charset="0"/>
              </a:rPr>
              <a:t>“Pattern of good works.”</a:t>
            </a:r>
            <a:r>
              <a:rPr lang="en-US" altLang="en-US" sz="2800" dirty="0">
                <a:latin typeface="Verdana" panose="020B0604030504040204" pitchFamily="34" charset="0"/>
                <a:ea typeface="Verdana" panose="020B0604030504040204" pitchFamily="34" charset="0"/>
              </a:rPr>
              <a:t> </a:t>
            </a:r>
            <a:r>
              <a:rPr lang="en-US" altLang="en-US" sz="2800" b="1" dirty="0">
                <a:solidFill>
                  <a:srgbClr val="FF0000"/>
                </a:solidFill>
                <a:latin typeface="Verdana" panose="020B0604030504040204" pitchFamily="34" charset="0"/>
                <a:ea typeface="Verdana" panose="020B0604030504040204" pitchFamily="34" charset="0"/>
              </a:rPr>
              <a:t>(vs. 7-8)</a:t>
            </a:r>
          </a:p>
          <a:p>
            <a:pPr lvl="1" eaLnBrk="1" hangingPunct="1"/>
            <a:r>
              <a:rPr lang="en-US" altLang="en-US" sz="2800" dirty="0">
                <a:latin typeface="Verdana" panose="020B0604030504040204" pitchFamily="34" charset="0"/>
                <a:ea typeface="Verdana" panose="020B0604030504040204" pitchFamily="34" charset="0"/>
              </a:rPr>
              <a:t>Men &amp; women of all ages to live in accord with </a:t>
            </a:r>
            <a:r>
              <a:rPr lang="en-US" altLang="en-US" sz="2800" i="1" dirty="0">
                <a:latin typeface="Verdana" panose="020B0604030504040204" pitchFamily="34" charset="0"/>
                <a:ea typeface="Verdana" panose="020B0604030504040204" pitchFamily="34" charset="0"/>
              </a:rPr>
              <a:t>“Sound doctrine.”</a:t>
            </a:r>
            <a:r>
              <a:rPr lang="en-US" altLang="en-US" sz="2800" dirty="0">
                <a:latin typeface="Verdana" panose="020B0604030504040204" pitchFamily="34" charset="0"/>
                <a:ea typeface="Verdana" panose="020B0604030504040204" pitchFamily="34" charset="0"/>
              </a:rPr>
              <a:t> </a:t>
            </a:r>
            <a:r>
              <a:rPr lang="en-US" altLang="en-US" sz="2800" b="1" dirty="0">
                <a:solidFill>
                  <a:srgbClr val="FF0000"/>
                </a:solidFill>
                <a:latin typeface="Verdana" panose="020B0604030504040204" pitchFamily="34" charset="0"/>
                <a:ea typeface="Verdana" panose="020B0604030504040204" pitchFamily="34" charset="0"/>
              </a:rPr>
              <a:t>(vs. 10)</a:t>
            </a:r>
          </a:p>
        </p:txBody>
      </p:sp>
      <p:sp>
        <p:nvSpPr>
          <p:cNvPr id="4" name="Title 1">
            <a:extLst>
              <a:ext uri="{FF2B5EF4-FFF2-40B4-BE49-F238E27FC236}">
                <a16:creationId xmlns:a16="http://schemas.microsoft.com/office/drawing/2014/main" id="{A175ED87-2038-513C-0CDA-81B1FD9DEC00}"/>
              </a:ext>
            </a:extLst>
          </p:cNvPr>
          <p:cNvSpPr txBox="1">
            <a:spLocks/>
          </p:cNvSpPr>
          <p:nvPr/>
        </p:nvSpPr>
        <p:spPr>
          <a:xfrm>
            <a:off x="76200" y="76200"/>
            <a:ext cx="9067800" cy="6858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pitchFamily="34" charset="0"/>
              </a:defRPr>
            </a:lvl2pPr>
            <a:lvl3pPr algn="ctr" rtl="0" eaLnBrk="0" fontAlgn="base" hangingPunct="0">
              <a:spcBef>
                <a:spcPct val="0"/>
              </a:spcBef>
              <a:spcAft>
                <a:spcPct val="0"/>
              </a:spcAft>
              <a:defRPr sz="4100" b="1">
                <a:solidFill>
                  <a:schemeClr val="tx1"/>
                </a:solidFill>
                <a:latin typeface="Lucida Sans" pitchFamily="34" charset="0"/>
              </a:defRPr>
            </a:lvl3pPr>
            <a:lvl4pPr algn="ctr" rtl="0" eaLnBrk="0" fontAlgn="base" hangingPunct="0">
              <a:spcBef>
                <a:spcPct val="0"/>
              </a:spcBef>
              <a:spcAft>
                <a:spcPct val="0"/>
              </a:spcAft>
              <a:defRPr sz="4100" b="1">
                <a:solidFill>
                  <a:schemeClr val="tx1"/>
                </a:solidFill>
                <a:latin typeface="Lucida Sans" pitchFamily="34" charset="0"/>
              </a:defRPr>
            </a:lvl4pPr>
            <a:lvl5pPr algn="ctr" rtl="0" eaLnBrk="0" fontAlgn="base" hangingPunct="0">
              <a:spcBef>
                <a:spcPct val="0"/>
              </a:spcBef>
              <a:spcAft>
                <a:spcPct val="0"/>
              </a:spcAft>
              <a:defRPr sz="4100" b="1">
                <a:solidFill>
                  <a:schemeClr val="tx1"/>
                </a:solidFill>
                <a:latin typeface="Lucida Sans" pitchFamily="34"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all" spc="0" normalizeH="0" baseline="0" noProof="0" dirty="0">
                <a:ln w="6350">
                  <a:noFill/>
                </a:ln>
                <a:gradFill>
                  <a:gsLst>
                    <a:gs pos="0">
                      <a:srgbClr val="4F81BD">
                        <a:tint val="73000"/>
                        <a:satMod val="145000"/>
                      </a:srgbClr>
                    </a:gs>
                    <a:gs pos="73000">
                      <a:srgbClr val="4F81BD">
                        <a:tint val="73000"/>
                        <a:satMod val="145000"/>
                      </a:srgbClr>
                    </a:gs>
                    <a:gs pos="100000">
                      <a:srgbClr val="4F81BD">
                        <a:tint val="83000"/>
                        <a:satMod val="143000"/>
                      </a:srgbClr>
                    </a:gs>
                  </a:gsLst>
                  <a:lin ang="4800000" scaled="1"/>
                </a:gradFill>
                <a:effectLst>
                  <a:outerShdw blurRad="127000" dist="200000" dir="2700000" algn="tl" rotWithShape="0">
                    <a:srgbClr val="000000">
                      <a:alpha val="30000"/>
                    </a:srgbClr>
                  </a:outerShdw>
                </a:effectLst>
                <a:uLnTx/>
                <a:uFillTx/>
                <a:latin typeface="Lucida Sans"/>
                <a:ea typeface="+mj-ea"/>
                <a:cs typeface="+mj-cs"/>
              </a:rPr>
              <a:t>Living Soberly, Righteously &amp; Godly</a:t>
            </a:r>
            <a:endParaRPr kumimoji="0" lang="en-US" sz="3200" b="1" i="0" u="none" strike="noStrike" kern="1200" cap="none" spc="0" normalizeH="0" baseline="0" noProof="0" dirty="0">
              <a:ln w="6350">
                <a:noFill/>
              </a:ln>
              <a:gradFill>
                <a:gsLst>
                  <a:gs pos="0">
                    <a:srgbClr val="4F81BD">
                      <a:tint val="73000"/>
                      <a:satMod val="145000"/>
                    </a:srgbClr>
                  </a:gs>
                  <a:gs pos="73000">
                    <a:srgbClr val="4F81BD">
                      <a:tint val="73000"/>
                      <a:satMod val="145000"/>
                    </a:srgbClr>
                  </a:gs>
                  <a:gs pos="100000">
                    <a:srgbClr val="4F81BD">
                      <a:tint val="83000"/>
                      <a:satMod val="143000"/>
                    </a:srgbClr>
                  </a:gs>
                </a:gsLst>
                <a:lin ang="4800000" scaled="1"/>
              </a:gradFill>
              <a:effectLst>
                <a:outerShdw blurRad="114300" dist="101600" dir="2700000" algn="tl" rotWithShape="0">
                  <a:srgbClr val="000000">
                    <a:alpha val="40000"/>
                  </a:srgbClr>
                </a:outerShdw>
              </a:effectLst>
              <a:uLnTx/>
              <a:uFillTx/>
              <a:latin typeface="Lucida Sans"/>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1000"/>
                                        <p:tgtEl>
                                          <p:spTgt spid="3075">
                                            <p:txEl>
                                              <p:pRg st="0" end="0"/>
                                            </p:txEl>
                                          </p:spTgt>
                                        </p:tgtEl>
                                      </p:cBhvr>
                                    </p:animEffect>
                                    <p:anim calcmode="lin" valueType="num">
                                      <p:cBhvr>
                                        <p:cTn id="8" dur="1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07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075">
                                            <p:txEl>
                                              <p:pRg st="1" end="1"/>
                                            </p:txEl>
                                          </p:spTgt>
                                        </p:tgtEl>
                                        <p:attrNameLst>
                                          <p:attrName>style.visibility</p:attrName>
                                        </p:attrNameLst>
                                      </p:cBhvr>
                                      <p:to>
                                        <p:strVal val="visible"/>
                                      </p:to>
                                    </p:set>
                                    <p:animEffect transition="in" filter="fade">
                                      <p:cBhvr>
                                        <p:cTn id="14" dur="1000"/>
                                        <p:tgtEl>
                                          <p:spTgt spid="3075">
                                            <p:txEl>
                                              <p:pRg st="1" end="1"/>
                                            </p:txEl>
                                          </p:spTgt>
                                        </p:tgtEl>
                                      </p:cBhvr>
                                    </p:animEffect>
                                    <p:anim calcmode="lin" valueType="num">
                                      <p:cBhvr>
                                        <p:cTn id="15"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0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075">
                                            <p:txEl>
                                              <p:pRg st="2" end="2"/>
                                            </p:txEl>
                                          </p:spTgt>
                                        </p:tgtEl>
                                        <p:attrNameLst>
                                          <p:attrName>style.visibility</p:attrName>
                                        </p:attrNameLst>
                                      </p:cBhvr>
                                      <p:to>
                                        <p:strVal val="visible"/>
                                      </p:to>
                                    </p:set>
                                    <p:animEffect transition="in" filter="fade">
                                      <p:cBhvr>
                                        <p:cTn id="21" dur="1000"/>
                                        <p:tgtEl>
                                          <p:spTgt spid="3075">
                                            <p:txEl>
                                              <p:pRg st="2" end="2"/>
                                            </p:txEl>
                                          </p:spTgt>
                                        </p:tgtEl>
                                      </p:cBhvr>
                                    </p:animEffect>
                                    <p:anim calcmode="lin" valueType="num">
                                      <p:cBhvr>
                                        <p:cTn id="22"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075">
                                            <p:txEl>
                                              <p:pRg st="3" end="3"/>
                                            </p:txEl>
                                          </p:spTgt>
                                        </p:tgtEl>
                                        <p:attrNameLst>
                                          <p:attrName>style.visibility</p:attrName>
                                        </p:attrNameLst>
                                      </p:cBhvr>
                                      <p:to>
                                        <p:strVal val="visible"/>
                                      </p:to>
                                    </p:set>
                                    <p:animEffect transition="in" filter="fade">
                                      <p:cBhvr>
                                        <p:cTn id="28" dur="1000"/>
                                        <p:tgtEl>
                                          <p:spTgt spid="3075">
                                            <p:txEl>
                                              <p:pRg st="3" end="3"/>
                                            </p:txEl>
                                          </p:spTgt>
                                        </p:tgtEl>
                                      </p:cBhvr>
                                    </p:animEffect>
                                    <p:anim calcmode="lin" valueType="num">
                                      <p:cBhvr>
                                        <p:cTn id="29" dur="1000" fill="hold"/>
                                        <p:tgtEl>
                                          <p:spTgt spid="307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07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075">
                                            <p:txEl>
                                              <p:pRg st="4" end="4"/>
                                            </p:txEl>
                                          </p:spTgt>
                                        </p:tgtEl>
                                        <p:attrNameLst>
                                          <p:attrName>style.visibility</p:attrName>
                                        </p:attrNameLst>
                                      </p:cBhvr>
                                      <p:to>
                                        <p:strVal val="visible"/>
                                      </p:to>
                                    </p:set>
                                    <p:animEffect transition="in" filter="fade">
                                      <p:cBhvr>
                                        <p:cTn id="35" dur="1000"/>
                                        <p:tgtEl>
                                          <p:spTgt spid="3075">
                                            <p:txEl>
                                              <p:pRg st="4" end="4"/>
                                            </p:txEl>
                                          </p:spTgt>
                                        </p:tgtEl>
                                      </p:cBhvr>
                                    </p:animEffect>
                                    <p:anim calcmode="lin" valueType="num">
                                      <p:cBhvr>
                                        <p:cTn id="36" dur="1000" fill="hold"/>
                                        <p:tgtEl>
                                          <p:spTgt spid="307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07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075">
                                            <p:txEl>
                                              <p:pRg st="5" end="5"/>
                                            </p:txEl>
                                          </p:spTgt>
                                        </p:tgtEl>
                                        <p:attrNameLst>
                                          <p:attrName>style.visibility</p:attrName>
                                        </p:attrNameLst>
                                      </p:cBhvr>
                                      <p:to>
                                        <p:strVal val="visible"/>
                                      </p:to>
                                    </p:set>
                                    <p:animEffect transition="in" filter="fade">
                                      <p:cBhvr>
                                        <p:cTn id="42" dur="1000"/>
                                        <p:tgtEl>
                                          <p:spTgt spid="3075">
                                            <p:txEl>
                                              <p:pRg st="5" end="5"/>
                                            </p:txEl>
                                          </p:spTgt>
                                        </p:tgtEl>
                                      </p:cBhvr>
                                    </p:animEffect>
                                    <p:anim calcmode="lin" valueType="num">
                                      <p:cBhvr>
                                        <p:cTn id="43" dur="1000" fill="hold"/>
                                        <p:tgtEl>
                                          <p:spTgt spid="3075">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07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DE69CD6B-BCF1-BFCD-EC57-D4120AF86002}"/>
              </a:ext>
            </a:extLst>
          </p:cNvPr>
          <p:cNvSpPr>
            <a:spLocks noGrp="1" noChangeArrowheads="1"/>
          </p:cNvSpPr>
          <p:nvPr>
            <p:ph type="title"/>
          </p:nvPr>
        </p:nvSpPr>
        <p:spPr>
          <a:xfrm>
            <a:off x="457200" y="152400"/>
            <a:ext cx="8229600" cy="1066800"/>
          </a:xfrm>
        </p:spPr>
        <p:txBody>
          <a:bodyPr>
            <a:normAutofit fontScale="90000"/>
          </a:bodyPr>
          <a:lstStyle/>
          <a:p>
            <a:pPr eaLnBrk="1" fontAlgn="auto" hangingPunct="1">
              <a:spcAft>
                <a:spcPts val="0"/>
              </a:spcAft>
              <a:defRPr/>
            </a:pPr>
            <a:r>
              <a:rPr lang="en-US" dirty="0"/>
              <a:t>Grace </a:t>
            </a:r>
            <a:r>
              <a:rPr lang="en-US" dirty="0">
                <a:effectLst>
                  <a:outerShdw blurRad="38100" dist="38100" dir="2700000" algn="tl">
                    <a:srgbClr val="000000"/>
                  </a:outerShdw>
                </a:effectLst>
              </a:rPr>
              <a:t>“Teaches”</a:t>
            </a:r>
            <a:r>
              <a:rPr lang="en-US" dirty="0"/>
              <a:t> </a:t>
            </a:r>
            <a:r>
              <a:rPr lang="en-US" dirty="0">
                <a:solidFill>
                  <a:srgbClr val="FF0000"/>
                </a:solidFill>
              </a:rPr>
              <a:t>Titus 2:11-12</a:t>
            </a:r>
          </a:p>
        </p:txBody>
      </p:sp>
      <p:sp>
        <p:nvSpPr>
          <p:cNvPr id="4099" name="Rectangle 3">
            <a:extLst>
              <a:ext uri="{FF2B5EF4-FFF2-40B4-BE49-F238E27FC236}">
                <a16:creationId xmlns:a16="http://schemas.microsoft.com/office/drawing/2014/main" id="{B9CC0653-85E2-3330-76F1-F22A1EED1109}"/>
              </a:ext>
            </a:extLst>
          </p:cNvPr>
          <p:cNvSpPr>
            <a:spLocks noGrp="1" noChangeArrowheads="1"/>
          </p:cNvSpPr>
          <p:nvPr>
            <p:ph idx="1"/>
          </p:nvPr>
        </p:nvSpPr>
        <p:spPr>
          <a:xfrm>
            <a:off x="228600" y="1143000"/>
            <a:ext cx="8686800" cy="5056374"/>
          </a:xfrm>
        </p:spPr>
        <p:txBody>
          <a:bodyPr/>
          <a:lstStyle/>
          <a:p>
            <a:pPr eaLnBrk="1" hangingPunct="1"/>
            <a:r>
              <a:rPr lang="en-US" altLang="en-US" sz="3200" dirty="0">
                <a:latin typeface="Verdana" panose="020B0604030504040204" pitchFamily="34" charset="0"/>
                <a:ea typeface="Verdana" panose="020B0604030504040204" pitchFamily="34" charset="0"/>
              </a:rPr>
              <a:t>Educates, instructs, trains </a:t>
            </a:r>
            <a:br>
              <a:rPr lang="en-US" altLang="en-US" sz="3200" dirty="0">
                <a:latin typeface="Verdana" panose="020B0604030504040204" pitchFamily="34" charset="0"/>
                <a:ea typeface="Verdana" panose="020B0604030504040204" pitchFamily="34" charset="0"/>
              </a:rPr>
            </a:br>
            <a:r>
              <a:rPr lang="en-US" altLang="en-US" sz="3200" dirty="0">
                <a:latin typeface="Verdana" panose="020B0604030504040204" pitchFamily="34" charset="0"/>
                <a:ea typeface="Verdana" panose="020B0604030504040204" pitchFamily="34" charset="0"/>
              </a:rPr>
              <a:t>(cf. </a:t>
            </a:r>
            <a:r>
              <a:rPr lang="en-US" altLang="en-US" sz="3200" b="1" dirty="0">
                <a:solidFill>
                  <a:srgbClr val="FF0000"/>
                </a:solidFill>
                <a:latin typeface="Verdana" panose="020B0604030504040204" pitchFamily="34" charset="0"/>
                <a:ea typeface="Verdana" panose="020B0604030504040204" pitchFamily="34" charset="0"/>
              </a:rPr>
              <a:t>1 Timothy 1:8-11; 2:3-4</a:t>
            </a:r>
            <a:r>
              <a:rPr lang="en-US" altLang="en-US" sz="3200" dirty="0">
                <a:latin typeface="Verdana" panose="020B0604030504040204" pitchFamily="34" charset="0"/>
                <a:ea typeface="Verdana" panose="020B0604030504040204" pitchFamily="34" charset="0"/>
              </a:rPr>
              <a:t>)</a:t>
            </a:r>
          </a:p>
          <a:p>
            <a:pPr eaLnBrk="1" hangingPunct="1"/>
            <a:r>
              <a:rPr lang="en-US" altLang="en-US" sz="3200" dirty="0">
                <a:latin typeface="Verdana" panose="020B0604030504040204" pitchFamily="34" charset="0"/>
                <a:ea typeface="Verdana" panose="020B0604030504040204" pitchFamily="34" charset="0"/>
              </a:rPr>
              <a:t>To expel from our lives “ungodliness” and “worldly lusts.”</a:t>
            </a:r>
          </a:p>
          <a:p>
            <a:pPr eaLnBrk="1" hangingPunct="1"/>
            <a:r>
              <a:rPr lang="en-US" altLang="en-US" sz="3200" dirty="0">
                <a:latin typeface="Verdana" panose="020B0604030504040204" pitchFamily="34" charset="0"/>
                <a:ea typeface="Verdana" panose="020B0604030504040204" pitchFamily="34" charset="0"/>
              </a:rPr>
              <a:t>To live in this world showing changed relationships:</a:t>
            </a:r>
          </a:p>
          <a:p>
            <a:pPr lvl="1" eaLnBrk="1" hangingPunct="1"/>
            <a:r>
              <a:rPr lang="en-US" altLang="en-US" sz="2800" dirty="0">
                <a:latin typeface="Verdana" panose="020B0604030504040204" pitchFamily="34" charset="0"/>
                <a:ea typeface="Verdana" panose="020B0604030504040204" pitchFamily="34" charset="0"/>
              </a:rPr>
              <a:t>To self. (Self-control)</a:t>
            </a:r>
          </a:p>
          <a:p>
            <a:pPr lvl="1" eaLnBrk="1" hangingPunct="1"/>
            <a:r>
              <a:rPr lang="en-US" altLang="en-US" sz="2800" dirty="0">
                <a:latin typeface="Verdana" panose="020B0604030504040204" pitchFamily="34" charset="0"/>
                <a:ea typeface="Verdana" panose="020B0604030504040204" pitchFamily="34" charset="0"/>
              </a:rPr>
              <a:t>To neighbors. (Fairness, Kindness)</a:t>
            </a:r>
          </a:p>
          <a:p>
            <a:pPr lvl="1" eaLnBrk="1" hangingPunct="1"/>
            <a:r>
              <a:rPr lang="en-US" altLang="en-US" sz="2800" dirty="0">
                <a:latin typeface="Verdana" panose="020B0604030504040204" pitchFamily="34" charset="0"/>
                <a:ea typeface="Verdana" panose="020B0604030504040204" pitchFamily="34" charset="0"/>
              </a:rPr>
              <a:t>To God. (Love, Devotion)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1000"/>
                                        <p:tgtEl>
                                          <p:spTgt spid="4099">
                                            <p:txEl>
                                              <p:pRg st="0" end="0"/>
                                            </p:txEl>
                                          </p:spTgt>
                                        </p:tgtEl>
                                      </p:cBhvr>
                                    </p:animEffect>
                                    <p:anim calcmode="lin" valueType="num">
                                      <p:cBhvr>
                                        <p:cTn id="8"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099">
                                            <p:txEl>
                                              <p:pRg st="1" end="1"/>
                                            </p:txEl>
                                          </p:spTgt>
                                        </p:tgtEl>
                                        <p:attrNameLst>
                                          <p:attrName>style.visibility</p:attrName>
                                        </p:attrNameLst>
                                      </p:cBhvr>
                                      <p:to>
                                        <p:strVal val="visible"/>
                                      </p:to>
                                    </p:set>
                                    <p:animEffect transition="in" filter="fade">
                                      <p:cBhvr>
                                        <p:cTn id="14" dur="1000"/>
                                        <p:tgtEl>
                                          <p:spTgt spid="4099">
                                            <p:txEl>
                                              <p:pRg st="1" end="1"/>
                                            </p:txEl>
                                          </p:spTgt>
                                        </p:tgtEl>
                                      </p:cBhvr>
                                    </p:animEffect>
                                    <p:anim calcmode="lin" valueType="num">
                                      <p:cBhvr>
                                        <p:cTn id="15"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099">
                                            <p:txEl>
                                              <p:pRg st="2" end="2"/>
                                            </p:txEl>
                                          </p:spTgt>
                                        </p:tgtEl>
                                        <p:attrNameLst>
                                          <p:attrName>style.visibility</p:attrName>
                                        </p:attrNameLst>
                                      </p:cBhvr>
                                      <p:to>
                                        <p:strVal val="visible"/>
                                      </p:to>
                                    </p:set>
                                    <p:animEffect transition="in" filter="fade">
                                      <p:cBhvr>
                                        <p:cTn id="21" dur="1000"/>
                                        <p:tgtEl>
                                          <p:spTgt spid="4099">
                                            <p:txEl>
                                              <p:pRg st="2" end="2"/>
                                            </p:txEl>
                                          </p:spTgt>
                                        </p:tgtEl>
                                      </p:cBhvr>
                                    </p:animEffect>
                                    <p:anim calcmode="lin" valueType="num">
                                      <p:cBhvr>
                                        <p:cTn id="22"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099">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4099">
                                            <p:txEl>
                                              <p:pRg st="3" end="3"/>
                                            </p:txEl>
                                          </p:spTgt>
                                        </p:tgtEl>
                                        <p:attrNameLst>
                                          <p:attrName>style.visibility</p:attrName>
                                        </p:attrNameLst>
                                      </p:cBhvr>
                                      <p:to>
                                        <p:strVal val="visible"/>
                                      </p:to>
                                    </p:set>
                                    <p:animEffect transition="in" filter="fade">
                                      <p:cBhvr>
                                        <p:cTn id="26" dur="1000"/>
                                        <p:tgtEl>
                                          <p:spTgt spid="4099">
                                            <p:txEl>
                                              <p:pRg st="3" end="3"/>
                                            </p:txEl>
                                          </p:spTgt>
                                        </p:tgtEl>
                                      </p:cBhvr>
                                    </p:animEffect>
                                    <p:anim calcmode="lin" valueType="num">
                                      <p:cBhvr>
                                        <p:cTn id="27"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4099">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4099">
                                            <p:txEl>
                                              <p:pRg st="4" end="4"/>
                                            </p:txEl>
                                          </p:spTgt>
                                        </p:tgtEl>
                                        <p:attrNameLst>
                                          <p:attrName>style.visibility</p:attrName>
                                        </p:attrNameLst>
                                      </p:cBhvr>
                                      <p:to>
                                        <p:strVal val="visible"/>
                                      </p:to>
                                    </p:set>
                                    <p:animEffect transition="in" filter="fade">
                                      <p:cBhvr>
                                        <p:cTn id="31" dur="1000"/>
                                        <p:tgtEl>
                                          <p:spTgt spid="4099">
                                            <p:txEl>
                                              <p:pRg st="4" end="4"/>
                                            </p:txEl>
                                          </p:spTgt>
                                        </p:tgtEl>
                                      </p:cBhvr>
                                    </p:animEffect>
                                    <p:anim calcmode="lin" valueType="num">
                                      <p:cBhvr>
                                        <p:cTn id="32" dur="1000" fill="hold"/>
                                        <p:tgtEl>
                                          <p:spTgt spid="4099">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4099">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4099">
                                            <p:txEl>
                                              <p:pRg st="5" end="5"/>
                                            </p:txEl>
                                          </p:spTgt>
                                        </p:tgtEl>
                                        <p:attrNameLst>
                                          <p:attrName>style.visibility</p:attrName>
                                        </p:attrNameLst>
                                      </p:cBhvr>
                                      <p:to>
                                        <p:strVal val="visible"/>
                                      </p:to>
                                    </p:set>
                                    <p:animEffect transition="in" filter="fade">
                                      <p:cBhvr>
                                        <p:cTn id="36" dur="1000"/>
                                        <p:tgtEl>
                                          <p:spTgt spid="4099">
                                            <p:txEl>
                                              <p:pRg st="5" end="5"/>
                                            </p:txEl>
                                          </p:spTgt>
                                        </p:tgtEl>
                                      </p:cBhvr>
                                    </p:animEffect>
                                    <p:anim calcmode="lin" valueType="num">
                                      <p:cBhvr>
                                        <p:cTn id="37" dur="1000" fill="hold"/>
                                        <p:tgtEl>
                                          <p:spTgt spid="4099">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4099">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5335A1B6-CB6A-06F1-9258-3CEBBF07827C}"/>
              </a:ext>
            </a:extLst>
          </p:cNvPr>
          <p:cNvSpPr>
            <a:spLocks noGrp="1" noChangeArrowheads="1"/>
          </p:cNvSpPr>
          <p:nvPr>
            <p:ph type="title"/>
          </p:nvPr>
        </p:nvSpPr>
        <p:spPr>
          <a:xfrm>
            <a:off x="609600" y="0"/>
            <a:ext cx="7772400" cy="762000"/>
          </a:xfrm>
        </p:spPr>
        <p:txBody>
          <a:bodyPr/>
          <a:lstStyle/>
          <a:p>
            <a:pPr eaLnBrk="1" fontAlgn="auto" hangingPunct="1">
              <a:spcAft>
                <a:spcPts val="0"/>
              </a:spcAft>
              <a:defRPr/>
            </a:pPr>
            <a:r>
              <a:rPr lang="en-US" dirty="0"/>
              <a:t>Grace </a:t>
            </a:r>
            <a:r>
              <a:rPr lang="en-US" dirty="0">
                <a:effectLst>
                  <a:outerShdw blurRad="38100" dist="38100" dir="2700000" algn="tl">
                    <a:srgbClr val="000000"/>
                  </a:outerShdw>
                </a:effectLst>
              </a:rPr>
              <a:t>“Teaches”</a:t>
            </a:r>
          </a:p>
        </p:txBody>
      </p:sp>
      <p:sp>
        <p:nvSpPr>
          <p:cNvPr id="14339" name="Rectangle 3">
            <a:extLst>
              <a:ext uri="{FF2B5EF4-FFF2-40B4-BE49-F238E27FC236}">
                <a16:creationId xmlns:a16="http://schemas.microsoft.com/office/drawing/2014/main" id="{72F62A74-D951-014F-1971-D236243CC35A}"/>
              </a:ext>
            </a:extLst>
          </p:cNvPr>
          <p:cNvSpPr>
            <a:spLocks noGrp="1" noChangeArrowheads="1"/>
          </p:cNvSpPr>
          <p:nvPr>
            <p:ph idx="1"/>
          </p:nvPr>
        </p:nvSpPr>
        <p:spPr>
          <a:xfrm>
            <a:off x="0" y="990600"/>
            <a:ext cx="9144000" cy="5867400"/>
          </a:xfrm>
        </p:spPr>
        <p:txBody>
          <a:bodyPr/>
          <a:lstStyle/>
          <a:p>
            <a:pPr eaLnBrk="1" hangingPunct="1">
              <a:lnSpc>
                <a:spcPct val="90000"/>
              </a:lnSpc>
            </a:pPr>
            <a:r>
              <a:rPr lang="en-US" altLang="en-US" sz="3200" dirty="0">
                <a:latin typeface="Verdana" panose="020B0604030504040204" pitchFamily="34" charset="0"/>
                <a:ea typeface="Verdana" panose="020B0604030504040204" pitchFamily="34" charset="0"/>
              </a:rPr>
              <a:t>What God has provided.</a:t>
            </a:r>
          </a:p>
          <a:p>
            <a:pPr lvl="1" eaLnBrk="1" hangingPunct="1">
              <a:lnSpc>
                <a:spcPct val="90000"/>
              </a:lnSpc>
            </a:pPr>
            <a:r>
              <a:rPr lang="en-US" altLang="en-US" sz="2800" dirty="0">
                <a:latin typeface="Verdana" panose="020B0604030504040204" pitchFamily="34" charset="0"/>
                <a:ea typeface="Verdana" panose="020B0604030504040204" pitchFamily="34" charset="0"/>
              </a:rPr>
              <a:t>Sacrifice. </a:t>
            </a:r>
            <a:br>
              <a:rPr lang="en-US" altLang="en-US" sz="2800" dirty="0">
                <a:latin typeface="Verdana" panose="020B0604030504040204" pitchFamily="34" charset="0"/>
                <a:ea typeface="Verdana" panose="020B0604030504040204" pitchFamily="34" charset="0"/>
              </a:rPr>
            </a:br>
            <a:r>
              <a:rPr lang="en-US" altLang="en-US" sz="2800" b="1" dirty="0">
                <a:solidFill>
                  <a:srgbClr val="FF0000"/>
                </a:solidFill>
                <a:latin typeface="Verdana" panose="020B0604030504040204" pitchFamily="34" charset="0"/>
                <a:ea typeface="Verdana" panose="020B0604030504040204" pitchFamily="34" charset="0"/>
              </a:rPr>
              <a:t>John 3:16; Hebrews 2:9</a:t>
            </a:r>
          </a:p>
          <a:p>
            <a:pPr lvl="1" eaLnBrk="1" hangingPunct="1">
              <a:lnSpc>
                <a:spcPct val="90000"/>
              </a:lnSpc>
            </a:pPr>
            <a:r>
              <a:rPr lang="en-US" altLang="en-US" sz="2800" dirty="0">
                <a:latin typeface="Verdana" panose="020B0604030504040204" pitchFamily="34" charset="0"/>
                <a:ea typeface="Verdana" panose="020B0604030504040204" pitchFamily="34" charset="0"/>
              </a:rPr>
              <a:t>Redemption, Justification. </a:t>
            </a:r>
            <a:br>
              <a:rPr lang="en-US" altLang="en-US" sz="2800" dirty="0">
                <a:latin typeface="Verdana" panose="020B0604030504040204" pitchFamily="34" charset="0"/>
                <a:ea typeface="Verdana" panose="020B0604030504040204" pitchFamily="34" charset="0"/>
              </a:rPr>
            </a:br>
            <a:r>
              <a:rPr lang="en-US" altLang="en-US" sz="2800" b="1" dirty="0">
                <a:solidFill>
                  <a:srgbClr val="FF0000"/>
                </a:solidFill>
                <a:latin typeface="Verdana" panose="020B0604030504040204" pitchFamily="34" charset="0"/>
                <a:ea typeface="Verdana" panose="020B0604030504040204" pitchFamily="34" charset="0"/>
              </a:rPr>
              <a:t>Romans 3:23-26</a:t>
            </a:r>
          </a:p>
          <a:p>
            <a:pPr eaLnBrk="1" hangingPunct="1">
              <a:lnSpc>
                <a:spcPct val="90000"/>
              </a:lnSpc>
            </a:pPr>
            <a:endParaRPr lang="en-US" altLang="en-US" sz="3200" dirty="0">
              <a:latin typeface="Verdana" panose="020B0604030504040204" pitchFamily="34" charset="0"/>
              <a:ea typeface="Verdana" panose="020B0604030504040204" pitchFamily="34" charset="0"/>
            </a:endParaRPr>
          </a:p>
          <a:p>
            <a:pPr eaLnBrk="1" hangingPunct="1">
              <a:lnSpc>
                <a:spcPct val="90000"/>
              </a:lnSpc>
            </a:pPr>
            <a:r>
              <a:rPr lang="en-US" altLang="en-US" sz="3200" dirty="0">
                <a:latin typeface="Verdana" panose="020B0604030504040204" pitchFamily="34" charset="0"/>
                <a:ea typeface="Verdana" panose="020B0604030504040204" pitchFamily="34" charset="0"/>
              </a:rPr>
              <a:t>How man is saved “by grace.”</a:t>
            </a:r>
            <a:br>
              <a:rPr lang="en-US" altLang="en-US" sz="3200" dirty="0">
                <a:latin typeface="Verdana" panose="020B0604030504040204" pitchFamily="34" charset="0"/>
                <a:ea typeface="Verdana" panose="020B0604030504040204" pitchFamily="34" charset="0"/>
              </a:rPr>
            </a:br>
            <a:r>
              <a:rPr lang="en-US" altLang="en-US" sz="3200" dirty="0">
                <a:latin typeface="Verdana" panose="020B0604030504040204" pitchFamily="34" charset="0"/>
                <a:ea typeface="Verdana" panose="020B0604030504040204" pitchFamily="34" charset="0"/>
              </a:rPr>
              <a:t> </a:t>
            </a:r>
            <a:r>
              <a:rPr lang="en-US" altLang="en-US" sz="3200" b="1" dirty="0">
                <a:solidFill>
                  <a:srgbClr val="FF0000"/>
                </a:solidFill>
                <a:latin typeface="Verdana" panose="020B0604030504040204" pitchFamily="34" charset="0"/>
                <a:ea typeface="Verdana" panose="020B0604030504040204" pitchFamily="34" charset="0"/>
              </a:rPr>
              <a:t>Ephesians 2:8</a:t>
            </a:r>
          </a:p>
          <a:p>
            <a:pPr lvl="1" eaLnBrk="1" hangingPunct="1">
              <a:lnSpc>
                <a:spcPct val="90000"/>
              </a:lnSpc>
            </a:pPr>
            <a:r>
              <a:rPr lang="en-US" altLang="en-US" sz="2800" dirty="0">
                <a:latin typeface="Verdana" panose="020B0604030504040204" pitchFamily="34" charset="0"/>
                <a:ea typeface="Verdana" panose="020B0604030504040204" pitchFamily="34" charset="0"/>
              </a:rPr>
              <a:t>“Though faith.” cf. </a:t>
            </a:r>
            <a:r>
              <a:rPr lang="en-US" altLang="en-US" sz="2800" b="1" dirty="0">
                <a:solidFill>
                  <a:srgbClr val="FF0000"/>
                </a:solidFill>
                <a:latin typeface="Verdana" panose="020B0604030504040204" pitchFamily="34" charset="0"/>
                <a:ea typeface="Verdana" panose="020B0604030504040204" pitchFamily="34" charset="0"/>
              </a:rPr>
              <a:t>Romans 10:17</a:t>
            </a:r>
          </a:p>
          <a:p>
            <a:pPr lvl="1" eaLnBrk="1" hangingPunct="1">
              <a:lnSpc>
                <a:spcPct val="90000"/>
              </a:lnSpc>
            </a:pPr>
            <a:r>
              <a:rPr lang="en-US" altLang="en-US" sz="2800" dirty="0">
                <a:latin typeface="Verdana" panose="020B0604030504040204" pitchFamily="34" charset="0"/>
                <a:ea typeface="Verdana" panose="020B0604030504040204" pitchFamily="34" charset="0"/>
              </a:rPr>
              <a:t>Grace that saves comes through faith – by the word of God. </a:t>
            </a:r>
            <a:br>
              <a:rPr lang="en-US" altLang="en-US" sz="2800" dirty="0">
                <a:latin typeface="Verdana" panose="020B0604030504040204" pitchFamily="34" charset="0"/>
                <a:ea typeface="Verdana" panose="020B0604030504040204" pitchFamily="34" charset="0"/>
              </a:rPr>
            </a:br>
            <a:r>
              <a:rPr lang="en-US" altLang="en-US" sz="2800" b="1" dirty="0">
                <a:solidFill>
                  <a:srgbClr val="FF0000"/>
                </a:solidFill>
                <a:latin typeface="Verdana" panose="020B0604030504040204" pitchFamily="34" charset="0"/>
                <a:ea typeface="Verdana" panose="020B0604030504040204" pitchFamily="34" charset="0"/>
              </a:rPr>
              <a:t>Acts 20:24, 32; Romans 5:1-2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fade">
                                      <p:cBhvr>
                                        <p:cTn id="7" dur="1000"/>
                                        <p:tgtEl>
                                          <p:spTgt spid="14339">
                                            <p:txEl>
                                              <p:pRg st="0" end="0"/>
                                            </p:txEl>
                                          </p:spTgt>
                                        </p:tgtEl>
                                      </p:cBhvr>
                                    </p:animEffect>
                                    <p:anim calcmode="lin" valueType="num">
                                      <p:cBhvr>
                                        <p:cTn id="8" dur="1000" fill="hold"/>
                                        <p:tgtEl>
                                          <p:spTgt spid="1433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433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4339">
                                            <p:txEl>
                                              <p:pRg st="1" end="1"/>
                                            </p:txEl>
                                          </p:spTgt>
                                        </p:tgtEl>
                                        <p:attrNameLst>
                                          <p:attrName>style.visibility</p:attrName>
                                        </p:attrNameLst>
                                      </p:cBhvr>
                                      <p:to>
                                        <p:strVal val="visible"/>
                                      </p:to>
                                    </p:set>
                                    <p:animEffect transition="in" filter="fade">
                                      <p:cBhvr>
                                        <p:cTn id="14" dur="1000"/>
                                        <p:tgtEl>
                                          <p:spTgt spid="14339">
                                            <p:txEl>
                                              <p:pRg st="1" end="1"/>
                                            </p:txEl>
                                          </p:spTgt>
                                        </p:tgtEl>
                                      </p:cBhvr>
                                    </p:animEffect>
                                    <p:anim calcmode="lin" valueType="num">
                                      <p:cBhvr>
                                        <p:cTn id="15" dur="1000" fill="hold"/>
                                        <p:tgtEl>
                                          <p:spTgt spid="1433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433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4339">
                                            <p:txEl>
                                              <p:pRg st="2" end="2"/>
                                            </p:txEl>
                                          </p:spTgt>
                                        </p:tgtEl>
                                        <p:attrNameLst>
                                          <p:attrName>style.visibility</p:attrName>
                                        </p:attrNameLst>
                                      </p:cBhvr>
                                      <p:to>
                                        <p:strVal val="visible"/>
                                      </p:to>
                                    </p:set>
                                    <p:animEffect transition="in" filter="fade">
                                      <p:cBhvr>
                                        <p:cTn id="21" dur="1000"/>
                                        <p:tgtEl>
                                          <p:spTgt spid="14339">
                                            <p:txEl>
                                              <p:pRg st="2" end="2"/>
                                            </p:txEl>
                                          </p:spTgt>
                                        </p:tgtEl>
                                      </p:cBhvr>
                                    </p:animEffect>
                                    <p:anim calcmode="lin" valueType="num">
                                      <p:cBhvr>
                                        <p:cTn id="22" dur="1000" fill="hold"/>
                                        <p:tgtEl>
                                          <p:spTgt spid="1433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433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4339">
                                            <p:txEl>
                                              <p:pRg st="4" end="4"/>
                                            </p:txEl>
                                          </p:spTgt>
                                        </p:tgtEl>
                                        <p:attrNameLst>
                                          <p:attrName>style.visibility</p:attrName>
                                        </p:attrNameLst>
                                      </p:cBhvr>
                                      <p:to>
                                        <p:strVal val="visible"/>
                                      </p:to>
                                    </p:set>
                                    <p:animEffect transition="in" filter="fade">
                                      <p:cBhvr>
                                        <p:cTn id="28" dur="1000"/>
                                        <p:tgtEl>
                                          <p:spTgt spid="14339">
                                            <p:txEl>
                                              <p:pRg st="4" end="4"/>
                                            </p:txEl>
                                          </p:spTgt>
                                        </p:tgtEl>
                                      </p:cBhvr>
                                    </p:animEffect>
                                    <p:anim calcmode="lin" valueType="num">
                                      <p:cBhvr>
                                        <p:cTn id="29" dur="1000" fill="hold"/>
                                        <p:tgtEl>
                                          <p:spTgt spid="14339">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433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4339">
                                            <p:txEl>
                                              <p:pRg st="5" end="5"/>
                                            </p:txEl>
                                          </p:spTgt>
                                        </p:tgtEl>
                                        <p:attrNameLst>
                                          <p:attrName>style.visibility</p:attrName>
                                        </p:attrNameLst>
                                      </p:cBhvr>
                                      <p:to>
                                        <p:strVal val="visible"/>
                                      </p:to>
                                    </p:set>
                                    <p:animEffect transition="in" filter="fade">
                                      <p:cBhvr>
                                        <p:cTn id="35" dur="1000"/>
                                        <p:tgtEl>
                                          <p:spTgt spid="14339">
                                            <p:txEl>
                                              <p:pRg st="5" end="5"/>
                                            </p:txEl>
                                          </p:spTgt>
                                        </p:tgtEl>
                                      </p:cBhvr>
                                    </p:animEffect>
                                    <p:anim calcmode="lin" valueType="num">
                                      <p:cBhvr>
                                        <p:cTn id="36" dur="1000" fill="hold"/>
                                        <p:tgtEl>
                                          <p:spTgt spid="14339">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14339">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4339">
                                            <p:txEl>
                                              <p:pRg st="6" end="6"/>
                                            </p:txEl>
                                          </p:spTgt>
                                        </p:tgtEl>
                                        <p:attrNameLst>
                                          <p:attrName>style.visibility</p:attrName>
                                        </p:attrNameLst>
                                      </p:cBhvr>
                                      <p:to>
                                        <p:strVal val="visible"/>
                                      </p:to>
                                    </p:set>
                                    <p:animEffect transition="in" filter="fade">
                                      <p:cBhvr>
                                        <p:cTn id="42" dur="1000"/>
                                        <p:tgtEl>
                                          <p:spTgt spid="14339">
                                            <p:txEl>
                                              <p:pRg st="6" end="6"/>
                                            </p:txEl>
                                          </p:spTgt>
                                        </p:tgtEl>
                                      </p:cBhvr>
                                    </p:animEffect>
                                    <p:anim calcmode="lin" valueType="num">
                                      <p:cBhvr>
                                        <p:cTn id="43" dur="1000" fill="hold"/>
                                        <p:tgtEl>
                                          <p:spTgt spid="14339">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14339">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C248614A-8419-A2F3-132B-FD7F13192E65}"/>
            </a:ext>
          </a:extLst>
        </p:cNvPr>
        <p:cNvGrpSpPr/>
        <p:nvPr/>
      </p:nvGrpSpPr>
      <p:grpSpPr>
        <a:xfrm>
          <a:off x="0" y="0"/>
          <a:ext cx="0" cy="0"/>
          <a:chOff x="0" y="0"/>
          <a:chExt cx="0" cy="0"/>
        </a:xfrm>
      </p:grpSpPr>
      <p:sp>
        <p:nvSpPr>
          <p:cNvPr id="14338" name="Rectangle 2">
            <a:extLst>
              <a:ext uri="{FF2B5EF4-FFF2-40B4-BE49-F238E27FC236}">
                <a16:creationId xmlns:a16="http://schemas.microsoft.com/office/drawing/2014/main" id="{91E1B9A9-8309-D82E-63B4-D07DD69EE649}"/>
              </a:ext>
            </a:extLst>
          </p:cNvPr>
          <p:cNvSpPr>
            <a:spLocks noGrp="1" noChangeArrowheads="1"/>
          </p:cNvSpPr>
          <p:nvPr>
            <p:ph type="title"/>
          </p:nvPr>
        </p:nvSpPr>
        <p:spPr>
          <a:xfrm>
            <a:off x="609600" y="0"/>
            <a:ext cx="7772400" cy="762000"/>
          </a:xfrm>
        </p:spPr>
        <p:txBody>
          <a:bodyPr/>
          <a:lstStyle/>
          <a:p>
            <a:pPr eaLnBrk="1" fontAlgn="auto" hangingPunct="1">
              <a:spcAft>
                <a:spcPts val="0"/>
              </a:spcAft>
              <a:defRPr/>
            </a:pPr>
            <a:r>
              <a:rPr lang="en-US" dirty="0"/>
              <a:t>Grace </a:t>
            </a:r>
            <a:r>
              <a:rPr lang="en-US" dirty="0">
                <a:effectLst>
                  <a:outerShdw blurRad="38100" dist="38100" dir="2700000" algn="tl">
                    <a:srgbClr val="000000"/>
                  </a:outerShdw>
                </a:effectLst>
              </a:rPr>
              <a:t>“Teaches”</a:t>
            </a:r>
          </a:p>
        </p:txBody>
      </p:sp>
      <p:sp>
        <p:nvSpPr>
          <p:cNvPr id="14339" name="Rectangle 3">
            <a:extLst>
              <a:ext uri="{FF2B5EF4-FFF2-40B4-BE49-F238E27FC236}">
                <a16:creationId xmlns:a16="http://schemas.microsoft.com/office/drawing/2014/main" id="{F08CC5FC-4161-BB98-C2D8-9239663FCB6F}"/>
              </a:ext>
            </a:extLst>
          </p:cNvPr>
          <p:cNvSpPr>
            <a:spLocks noGrp="1" noChangeArrowheads="1"/>
          </p:cNvSpPr>
          <p:nvPr>
            <p:ph idx="1"/>
          </p:nvPr>
        </p:nvSpPr>
        <p:spPr>
          <a:xfrm>
            <a:off x="114300" y="762000"/>
            <a:ext cx="8915400" cy="5943600"/>
          </a:xfrm>
        </p:spPr>
        <p:txBody>
          <a:bodyPr/>
          <a:lstStyle/>
          <a:p>
            <a:pPr algn="ctr" eaLnBrk="1" hangingPunct="1">
              <a:lnSpc>
                <a:spcPct val="90000"/>
              </a:lnSpc>
            </a:pPr>
            <a:r>
              <a:rPr lang="en-US" altLang="en-US" sz="3200" dirty="0">
                <a:latin typeface="Verdana" panose="020B0604030504040204" pitchFamily="34" charset="0"/>
                <a:ea typeface="Verdana" panose="020B0604030504040204" pitchFamily="34" charset="0"/>
              </a:rPr>
              <a:t>Grace that saves through faith &amp; works.</a:t>
            </a:r>
            <a:br>
              <a:rPr lang="en-US" altLang="en-US" sz="3200" dirty="0">
                <a:latin typeface="Verdana" panose="020B0604030504040204" pitchFamily="34" charset="0"/>
                <a:ea typeface="Verdana" panose="020B0604030504040204" pitchFamily="34" charset="0"/>
              </a:rPr>
            </a:br>
            <a:r>
              <a:rPr lang="en-US" altLang="en-US" sz="3200" dirty="0">
                <a:latin typeface="Verdana" panose="020B0604030504040204" pitchFamily="34" charset="0"/>
                <a:ea typeface="Verdana" panose="020B0604030504040204" pitchFamily="34" charset="0"/>
              </a:rPr>
              <a:t> </a:t>
            </a:r>
            <a:r>
              <a:rPr lang="en-US" sz="2600" i="1" dirty="0">
                <a:latin typeface="Verdana" panose="020B0604030504040204" pitchFamily="34" charset="0"/>
                <a:ea typeface="Verdana" panose="020B0604030504040204" pitchFamily="34" charset="0"/>
              </a:rPr>
              <a:t>“You see then that a man is justified by works, and not by faith only. Likewise, was not Rahab the harlot also justified by works when she received the messengers and sent them out another way? For as the body without the spirit is dead, so faith without works is dead also.” </a:t>
            </a:r>
            <a:r>
              <a:rPr lang="en-US" sz="2600" b="1" dirty="0">
                <a:solidFill>
                  <a:srgbClr val="FF0000"/>
                </a:solidFill>
                <a:latin typeface="Verdana" panose="020B0604030504040204" pitchFamily="34" charset="0"/>
                <a:ea typeface="Verdana" panose="020B0604030504040204" pitchFamily="34" charset="0"/>
              </a:rPr>
              <a:t>(James 2:24-26)</a:t>
            </a:r>
            <a:endParaRPr lang="en-US" altLang="en-US" sz="2600" b="1" dirty="0">
              <a:solidFill>
                <a:srgbClr val="FF0000"/>
              </a:solidFill>
              <a:latin typeface="Verdana" panose="020B0604030504040204" pitchFamily="34" charset="0"/>
              <a:ea typeface="Verdana" panose="020B0604030504040204" pitchFamily="34" charset="0"/>
            </a:endParaRPr>
          </a:p>
          <a:p>
            <a:pPr marL="136525" indent="0" algn="ctr" eaLnBrk="1" hangingPunct="1">
              <a:lnSpc>
                <a:spcPct val="90000"/>
              </a:lnSpc>
              <a:buNone/>
            </a:pPr>
            <a:r>
              <a:rPr lang="en-US" sz="2600" i="1" dirty="0">
                <a:latin typeface="Verdana" panose="020B0604030504040204" pitchFamily="34" charset="0"/>
                <a:ea typeface="Verdana" panose="020B0604030504040204" pitchFamily="34" charset="0"/>
              </a:rPr>
              <a:t>“Then Peter opened his mouth and said: ’In truth I perceive that God shows no partiality. But in every nation whoever fears Him and works righteousness is accepted by Him.’” </a:t>
            </a:r>
            <a:r>
              <a:rPr lang="en-US" sz="2600" b="1" dirty="0">
                <a:solidFill>
                  <a:srgbClr val="FF0000"/>
                </a:solidFill>
                <a:latin typeface="Verdana" panose="020B0604030504040204" pitchFamily="34" charset="0"/>
                <a:ea typeface="Verdana" panose="020B0604030504040204" pitchFamily="34" charset="0"/>
              </a:rPr>
              <a:t>(Acts 10:34-35)</a:t>
            </a:r>
            <a:endParaRPr lang="en-US" altLang="en-US" sz="2600" b="1" dirty="0">
              <a:solidFill>
                <a:srgbClr val="FF0000"/>
              </a:solidFill>
              <a:latin typeface="Verdana" panose="020B0604030504040204" pitchFamily="34" charset="0"/>
              <a:ea typeface="Verdana" panose="020B0604030504040204" pitchFamily="34" charset="0"/>
            </a:endParaRPr>
          </a:p>
          <a:p>
            <a:pPr marL="136525" indent="0" algn="ctr" eaLnBrk="1" hangingPunct="1">
              <a:lnSpc>
                <a:spcPct val="90000"/>
              </a:lnSpc>
              <a:buNone/>
            </a:pPr>
            <a:r>
              <a:rPr lang="en-US" sz="2600" i="1" dirty="0">
                <a:latin typeface="Verdana" panose="020B0604030504040204" pitchFamily="34" charset="0"/>
                <a:ea typeface="Verdana" panose="020B0604030504040204" pitchFamily="34" charset="0"/>
              </a:rPr>
              <a:t>“Let us hear the conclusion of the whole matter: Fear God and keep His commandments, for this is man’s all.” </a:t>
            </a:r>
            <a:r>
              <a:rPr lang="en-US" sz="2600" b="1" dirty="0">
                <a:solidFill>
                  <a:srgbClr val="FF0000"/>
                </a:solidFill>
                <a:latin typeface="Verdana" panose="020B0604030504040204" pitchFamily="34" charset="0"/>
                <a:ea typeface="Verdana" panose="020B0604030504040204" pitchFamily="34" charset="0"/>
              </a:rPr>
              <a:t>(Ecclesiastes 12:13)</a:t>
            </a:r>
            <a:endParaRPr lang="en-US" altLang="en-US" sz="2600" b="1" dirty="0">
              <a:solidFill>
                <a:srgbClr val="FF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299257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fade">
                                      <p:cBhvr>
                                        <p:cTn id="7" dur="1000"/>
                                        <p:tgtEl>
                                          <p:spTgt spid="14339">
                                            <p:txEl>
                                              <p:pRg st="0" end="0"/>
                                            </p:txEl>
                                          </p:spTgt>
                                        </p:tgtEl>
                                      </p:cBhvr>
                                    </p:animEffect>
                                    <p:anim calcmode="lin" valueType="num">
                                      <p:cBhvr>
                                        <p:cTn id="8" dur="1000" fill="hold"/>
                                        <p:tgtEl>
                                          <p:spTgt spid="1433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433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4339">
                                            <p:txEl>
                                              <p:pRg st="1" end="1"/>
                                            </p:txEl>
                                          </p:spTgt>
                                        </p:tgtEl>
                                        <p:attrNameLst>
                                          <p:attrName>style.visibility</p:attrName>
                                        </p:attrNameLst>
                                      </p:cBhvr>
                                      <p:to>
                                        <p:strVal val="visible"/>
                                      </p:to>
                                    </p:set>
                                    <p:animEffect transition="in" filter="fade">
                                      <p:cBhvr>
                                        <p:cTn id="14" dur="1000"/>
                                        <p:tgtEl>
                                          <p:spTgt spid="14339">
                                            <p:txEl>
                                              <p:pRg st="1" end="1"/>
                                            </p:txEl>
                                          </p:spTgt>
                                        </p:tgtEl>
                                      </p:cBhvr>
                                    </p:animEffect>
                                    <p:anim calcmode="lin" valueType="num">
                                      <p:cBhvr>
                                        <p:cTn id="15" dur="1000" fill="hold"/>
                                        <p:tgtEl>
                                          <p:spTgt spid="1433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433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4339">
                                            <p:txEl>
                                              <p:pRg st="2" end="2"/>
                                            </p:txEl>
                                          </p:spTgt>
                                        </p:tgtEl>
                                        <p:attrNameLst>
                                          <p:attrName>style.visibility</p:attrName>
                                        </p:attrNameLst>
                                      </p:cBhvr>
                                      <p:to>
                                        <p:strVal val="visible"/>
                                      </p:to>
                                    </p:set>
                                    <p:animEffect transition="in" filter="fade">
                                      <p:cBhvr>
                                        <p:cTn id="21" dur="1000"/>
                                        <p:tgtEl>
                                          <p:spTgt spid="14339">
                                            <p:txEl>
                                              <p:pRg st="2" end="2"/>
                                            </p:txEl>
                                          </p:spTgt>
                                        </p:tgtEl>
                                      </p:cBhvr>
                                    </p:animEffect>
                                    <p:anim calcmode="lin" valueType="num">
                                      <p:cBhvr>
                                        <p:cTn id="22" dur="1000" fill="hold"/>
                                        <p:tgtEl>
                                          <p:spTgt spid="1433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433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11CA9FE1-20FE-D2A0-4C55-1B3221CE78C0}"/>
            </a:ext>
          </a:extLst>
        </p:cNvPr>
        <p:cNvGrpSpPr/>
        <p:nvPr/>
      </p:nvGrpSpPr>
      <p:grpSpPr>
        <a:xfrm>
          <a:off x="0" y="0"/>
          <a:ext cx="0" cy="0"/>
          <a:chOff x="0" y="0"/>
          <a:chExt cx="0" cy="0"/>
        </a:xfrm>
      </p:grpSpPr>
      <p:sp>
        <p:nvSpPr>
          <p:cNvPr id="14338" name="Rectangle 2">
            <a:extLst>
              <a:ext uri="{FF2B5EF4-FFF2-40B4-BE49-F238E27FC236}">
                <a16:creationId xmlns:a16="http://schemas.microsoft.com/office/drawing/2014/main" id="{73AAC518-7FBB-83E8-A4D5-73D3E5344821}"/>
              </a:ext>
            </a:extLst>
          </p:cNvPr>
          <p:cNvSpPr>
            <a:spLocks noGrp="1" noChangeArrowheads="1"/>
          </p:cNvSpPr>
          <p:nvPr>
            <p:ph type="title"/>
          </p:nvPr>
        </p:nvSpPr>
        <p:spPr>
          <a:xfrm>
            <a:off x="609600" y="0"/>
            <a:ext cx="7772400" cy="609600"/>
          </a:xfrm>
        </p:spPr>
        <p:txBody>
          <a:bodyPr>
            <a:normAutofit fontScale="90000"/>
          </a:bodyPr>
          <a:lstStyle/>
          <a:p>
            <a:pPr eaLnBrk="1" fontAlgn="auto" hangingPunct="1">
              <a:spcAft>
                <a:spcPts val="0"/>
              </a:spcAft>
              <a:defRPr/>
            </a:pPr>
            <a:r>
              <a:rPr lang="en-US" dirty="0"/>
              <a:t>Grace </a:t>
            </a:r>
            <a:r>
              <a:rPr lang="en-US" dirty="0">
                <a:effectLst>
                  <a:outerShdw blurRad="38100" dist="38100" dir="2700000" algn="tl">
                    <a:srgbClr val="000000"/>
                  </a:outerShdw>
                </a:effectLst>
              </a:rPr>
              <a:t>“Teaches”</a:t>
            </a:r>
          </a:p>
        </p:txBody>
      </p:sp>
      <p:sp>
        <p:nvSpPr>
          <p:cNvPr id="14339" name="Rectangle 3">
            <a:extLst>
              <a:ext uri="{FF2B5EF4-FFF2-40B4-BE49-F238E27FC236}">
                <a16:creationId xmlns:a16="http://schemas.microsoft.com/office/drawing/2014/main" id="{251DC47F-244F-39F4-66A8-AAAD2A41EF2A}"/>
              </a:ext>
            </a:extLst>
          </p:cNvPr>
          <p:cNvSpPr>
            <a:spLocks noGrp="1" noChangeArrowheads="1"/>
          </p:cNvSpPr>
          <p:nvPr>
            <p:ph idx="1"/>
          </p:nvPr>
        </p:nvSpPr>
        <p:spPr>
          <a:xfrm>
            <a:off x="0" y="609600"/>
            <a:ext cx="9067800" cy="6172200"/>
          </a:xfrm>
        </p:spPr>
        <p:txBody>
          <a:bodyPr/>
          <a:lstStyle/>
          <a:p>
            <a:pPr eaLnBrk="1" hangingPunct="1">
              <a:lnSpc>
                <a:spcPct val="90000"/>
              </a:lnSpc>
            </a:pPr>
            <a:r>
              <a:rPr lang="en-US" altLang="en-US" sz="3200" dirty="0">
                <a:latin typeface="Verdana" panose="020B0604030504040204" pitchFamily="34" charset="0"/>
                <a:ea typeface="Verdana" panose="020B0604030504040204" pitchFamily="34" charset="0"/>
              </a:rPr>
              <a:t>The lawless immoral life is contrary to:</a:t>
            </a:r>
          </a:p>
          <a:p>
            <a:pPr lvl="1" eaLnBrk="1" hangingPunct="1">
              <a:lnSpc>
                <a:spcPct val="90000"/>
              </a:lnSpc>
            </a:pPr>
            <a:r>
              <a:rPr lang="en-US" altLang="en-US" sz="2800" dirty="0">
                <a:latin typeface="Verdana" panose="020B0604030504040204" pitchFamily="34" charset="0"/>
                <a:ea typeface="Verdana" panose="020B0604030504040204" pitchFamily="34" charset="0"/>
              </a:rPr>
              <a:t> The grace of God.</a:t>
            </a:r>
          </a:p>
          <a:p>
            <a:pPr marL="585788" lvl="1" indent="0" algn="ctr" eaLnBrk="1" hangingPunct="1">
              <a:lnSpc>
                <a:spcPct val="90000"/>
              </a:lnSpc>
              <a:buNone/>
            </a:pPr>
            <a:r>
              <a:rPr lang="en-US" i="1" dirty="0">
                <a:latin typeface="Verdana" panose="020B0604030504040204" pitchFamily="34" charset="0"/>
                <a:ea typeface="Verdana" panose="020B0604030504040204" pitchFamily="34" charset="0"/>
              </a:rPr>
              <a:t>“But we know that the Law is good, if one uses it lawfully, realizing the fact that law is not made for a righteous person, but for those who are lawless and rebellious, for the ungodly and sinners, for the unholy and profane, for those who kill their fathers or mothers, for murderers and immoral men and homosexuals and kidnappers and liars and perjurers, and whatever else is contrary to sound teaching, according to the glorious gospel of the blessed God, with which I have been entrusted.’”</a:t>
            </a:r>
            <a:br>
              <a:rPr lang="en-US" i="1" dirty="0">
                <a:latin typeface="Verdana" panose="020B0604030504040204" pitchFamily="34" charset="0"/>
                <a:ea typeface="Verdana" panose="020B0604030504040204" pitchFamily="34" charset="0"/>
              </a:rPr>
            </a:br>
            <a:r>
              <a:rPr lang="en-US" altLang="en-US" sz="2800" b="1" dirty="0">
                <a:solidFill>
                  <a:srgbClr val="FF0000"/>
                </a:solidFill>
                <a:latin typeface="Verdana" panose="020B0604030504040204" pitchFamily="34" charset="0"/>
                <a:ea typeface="Verdana" panose="020B0604030504040204" pitchFamily="34" charset="0"/>
              </a:rPr>
              <a:t>(1 Timothy 1:8-11</a:t>
            </a:r>
            <a:r>
              <a:rPr lang="en-US" altLang="en-US" b="1" dirty="0">
                <a:solidFill>
                  <a:srgbClr val="FF0000"/>
                </a:solidFill>
                <a:latin typeface="Verdana" panose="020B0604030504040204" pitchFamily="34" charset="0"/>
                <a:ea typeface="Verdana" panose="020B0604030504040204" pitchFamily="34" charset="0"/>
              </a:rPr>
              <a:t> </a:t>
            </a:r>
            <a:r>
              <a:rPr lang="en-US" altLang="en-US" sz="2000" b="1" dirty="0">
                <a:solidFill>
                  <a:srgbClr val="FF0000"/>
                </a:solidFill>
                <a:latin typeface="Verdana" panose="020B0604030504040204" pitchFamily="34" charset="0"/>
                <a:ea typeface="Verdana" panose="020B0604030504040204" pitchFamily="34" charset="0"/>
              </a:rPr>
              <a:t>NASB 1995</a:t>
            </a:r>
            <a:r>
              <a:rPr lang="en-US" altLang="en-US" sz="2800" b="1" dirty="0">
                <a:solidFill>
                  <a:srgbClr val="FF0000"/>
                </a:solidFill>
                <a:latin typeface="Verdana" panose="020B0604030504040204" pitchFamily="34" charset="0"/>
                <a:ea typeface="Verdana" panose="020B0604030504040204" pitchFamily="34" charset="0"/>
              </a:rPr>
              <a:t>)</a:t>
            </a:r>
          </a:p>
          <a:p>
            <a:pPr lvl="1" eaLnBrk="1" hangingPunct="1">
              <a:lnSpc>
                <a:spcPct val="90000"/>
              </a:lnSpc>
            </a:pPr>
            <a:r>
              <a:rPr lang="en-US" altLang="en-US" sz="2800" dirty="0">
                <a:latin typeface="Verdana" panose="020B0604030504040204" pitchFamily="34" charset="0"/>
                <a:ea typeface="Verdana" panose="020B0604030504040204" pitchFamily="34" charset="0"/>
              </a:rPr>
              <a:t> The gospel of the grace of God. </a:t>
            </a:r>
            <a:br>
              <a:rPr lang="en-US" altLang="en-US" sz="2800" dirty="0">
                <a:latin typeface="Verdana" panose="020B0604030504040204" pitchFamily="34" charset="0"/>
                <a:ea typeface="Verdana" panose="020B0604030504040204" pitchFamily="34" charset="0"/>
              </a:rPr>
            </a:br>
            <a:r>
              <a:rPr lang="en-US" altLang="en-US" sz="2800" b="1" dirty="0">
                <a:solidFill>
                  <a:srgbClr val="FF0000"/>
                </a:solidFill>
                <a:latin typeface="Verdana" panose="020B0604030504040204" pitchFamily="34" charset="0"/>
                <a:ea typeface="Verdana" panose="020B0604030504040204" pitchFamily="34" charset="0"/>
              </a:rPr>
              <a:t>Acts 20:24</a:t>
            </a:r>
          </a:p>
          <a:p>
            <a:pPr lvl="1" eaLnBrk="1" hangingPunct="1">
              <a:lnSpc>
                <a:spcPct val="90000"/>
              </a:lnSpc>
            </a:pPr>
            <a:r>
              <a:rPr lang="en-US" altLang="en-US" sz="2800" dirty="0">
                <a:latin typeface="Verdana" panose="020B0604030504040204" pitchFamily="34" charset="0"/>
                <a:ea typeface="Verdana" panose="020B0604030504040204" pitchFamily="34" charset="0"/>
              </a:rPr>
              <a:t> The word of His grace. </a:t>
            </a:r>
            <a:r>
              <a:rPr lang="en-US" altLang="en-US" sz="2800" b="1" dirty="0">
                <a:solidFill>
                  <a:srgbClr val="FF0000"/>
                </a:solidFill>
                <a:latin typeface="Verdana" panose="020B0604030504040204" pitchFamily="34" charset="0"/>
                <a:ea typeface="Verdana" panose="020B0604030504040204" pitchFamily="34" charset="0"/>
              </a:rPr>
              <a:t>Acts 20:32</a:t>
            </a:r>
          </a:p>
        </p:txBody>
      </p:sp>
    </p:spTree>
    <p:extLst>
      <p:ext uri="{BB962C8B-B14F-4D97-AF65-F5344CB8AC3E}">
        <p14:creationId xmlns:p14="http://schemas.microsoft.com/office/powerpoint/2010/main" val="2217145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fade">
                                      <p:cBhvr>
                                        <p:cTn id="7" dur="1000"/>
                                        <p:tgtEl>
                                          <p:spTgt spid="14339">
                                            <p:txEl>
                                              <p:pRg st="0" end="0"/>
                                            </p:txEl>
                                          </p:spTgt>
                                        </p:tgtEl>
                                      </p:cBhvr>
                                    </p:animEffect>
                                    <p:anim calcmode="lin" valueType="num">
                                      <p:cBhvr>
                                        <p:cTn id="8" dur="1000" fill="hold"/>
                                        <p:tgtEl>
                                          <p:spTgt spid="1433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4339">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4339">
                                            <p:txEl>
                                              <p:pRg st="1" end="1"/>
                                            </p:txEl>
                                          </p:spTgt>
                                        </p:tgtEl>
                                        <p:attrNameLst>
                                          <p:attrName>style.visibility</p:attrName>
                                        </p:attrNameLst>
                                      </p:cBhvr>
                                      <p:to>
                                        <p:strVal val="visible"/>
                                      </p:to>
                                    </p:set>
                                    <p:animEffect transition="in" filter="fade">
                                      <p:cBhvr>
                                        <p:cTn id="12" dur="1000"/>
                                        <p:tgtEl>
                                          <p:spTgt spid="14339">
                                            <p:txEl>
                                              <p:pRg st="1" end="1"/>
                                            </p:txEl>
                                          </p:spTgt>
                                        </p:tgtEl>
                                      </p:cBhvr>
                                    </p:animEffect>
                                    <p:anim calcmode="lin" valueType="num">
                                      <p:cBhvr>
                                        <p:cTn id="13" dur="1000" fill="hold"/>
                                        <p:tgtEl>
                                          <p:spTgt spid="14339">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433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4339">
                                            <p:txEl>
                                              <p:pRg st="2" end="2"/>
                                            </p:txEl>
                                          </p:spTgt>
                                        </p:tgtEl>
                                        <p:attrNameLst>
                                          <p:attrName>style.visibility</p:attrName>
                                        </p:attrNameLst>
                                      </p:cBhvr>
                                      <p:to>
                                        <p:strVal val="visible"/>
                                      </p:to>
                                    </p:set>
                                    <p:animEffect transition="in" filter="fade">
                                      <p:cBhvr>
                                        <p:cTn id="19" dur="1000"/>
                                        <p:tgtEl>
                                          <p:spTgt spid="14339">
                                            <p:txEl>
                                              <p:pRg st="2" end="2"/>
                                            </p:txEl>
                                          </p:spTgt>
                                        </p:tgtEl>
                                      </p:cBhvr>
                                    </p:animEffect>
                                    <p:anim calcmode="lin" valueType="num">
                                      <p:cBhvr>
                                        <p:cTn id="20" dur="1000" fill="hold"/>
                                        <p:tgtEl>
                                          <p:spTgt spid="14339">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1433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4339">
                                            <p:txEl>
                                              <p:pRg st="3" end="3"/>
                                            </p:txEl>
                                          </p:spTgt>
                                        </p:tgtEl>
                                        <p:attrNameLst>
                                          <p:attrName>style.visibility</p:attrName>
                                        </p:attrNameLst>
                                      </p:cBhvr>
                                      <p:to>
                                        <p:strVal val="visible"/>
                                      </p:to>
                                    </p:set>
                                    <p:animEffect transition="in" filter="fade">
                                      <p:cBhvr>
                                        <p:cTn id="26" dur="1000"/>
                                        <p:tgtEl>
                                          <p:spTgt spid="14339">
                                            <p:txEl>
                                              <p:pRg st="3" end="3"/>
                                            </p:txEl>
                                          </p:spTgt>
                                        </p:tgtEl>
                                      </p:cBhvr>
                                    </p:animEffect>
                                    <p:anim calcmode="lin" valueType="num">
                                      <p:cBhvr>
                                        <p:cTn id="27" dur="1000" fill="hold"/>
                                        <p:tgtEl>
                                          <p:spTgt spid="14339">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1433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4339">
                                            <p:txEl>
                                              <p:pRg st="4" end="4"/>
                                            </p:txEl>
                                          </p:spTgt>
                                        </p:tgtEl>
                                        <p:attrNameLst>
                                          <p:attrName>style.visibility</p:attrName>
                                        </p:attrNameLst>
                                      </p:cBhvr>
                                      <p:to>
                                        <p:strVal val="visible"/>
                                      </p:to>
                                    </p:set>
                                    <p:animEffect transition="in" filter="fade">
                                      <p:cBhvr>
                                        <p:cTn id="33" dur="1000"/>
                                        <p:tgtEl>
                                          <p:spTgt spid="14339">
                                            <p:txEl>
                                              <p:pRg st="4" end="4"/>
                                            </p:txEl>
                                          </p:spTgt>
                                        </p:tgtEl>
                                      </p:cBhvr>
                                    </p:animEffect>
                                    <p:anim calcmode="lin" valueType="num">
                                      <p:cBhvr>
                                        <p:cTn id="34" dur="1000" fill="hold"/>
                                        <p:tgtEl>
                                          <p:spTgt spid="14339">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14339">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5CEA80B-9466-DF02-2108-BB0F7E65C0BF}"/>
              </a:ext>
            </a:extLst>
          </p:cNvPr>
          <p:cNvSpPr>
            <a:spLocks noGrp="1" noChangeArrowheads="1"/>
          </p:cNvSpPr>
          <p:nvPr>
            <p:ph type="title"/>
          </p:nvPr>
        </p:nvSpPr>
        <p:spPr>
          <a:xfrm>
            <a:off x="609600" y="0"/>
            <a:ext cx="7772400" cy="762000"/>
          </a:xfrm>
        </p:spPr>
        <p:txBody>
          <a:bodyPr/>
          <a:lstStyle/>
          <a:p>
            <a:pPr eaLnBrk="1" fontAlgn="auto" hangingPunct="1">
              <a:spcAft>
                <a:spcPts val="0"/>
              </a:spcAft>
              <a:defRPr/>
            </a:pPr>
            <a:r>
              <a:rPr lang="en-US" dirty="0"/>
              <a:t>We are taught to “</a:t>
            </a:r>
            <a:r>
              <a:rPr lang="en-US" dirty="0">
                <a:effectLst>
                  <a:outerShdw blurRad="38100" dist="38100" dir="2700000" algn="tl">
                    <a:srgbClr val="000000"/>
                  </a:outerShdw>
                </a:effectLst>
              </a:rPr>
              <a:t>deny”</a:t>
            </a:r>
            <a:r>
              <a:rPr lang="en-US" dirty="0"/>
              <a:t>…</a:t>
            </a:r>
          </a:p>
        </p:txBody>
      </p:sp>
      <p:sp>
        <p:nvSpPr>
          <p:cNvPr id="6147" name="Rectangle 3">
            <a:extLst>
              <a:ext uri="{FF2B5EF4-FFF2-40B4-BE49-F238E27FC236}">
                <a16:creationId xmlns:a16="http://schemas.microsoft.com/office/drawing/2014/main" id="{DD5906B9-BA6A-537E-BB1A-5FBDE1F55B9C}"/>
              </a:ext>
            </a:extLst>
          </p:cNvPr>
          <p:cNvSpPr>
            <a:spLocks noGrp="1" noChangeArrowheads="1"/>
          </p:cNvSpPr>
          <p:nvPr>
            <p:ph idx="1"/>
          </p:nvPr>
        </p:nvSpPr>
        <p:spPr>
          <a:xfrm>
            <a:off x="0" y="838200"/>
            <a:ext cx="9144000" cy="5715000"/>
          </a:xfrm>
        </p:spPr>
        <p:txBody>
          <a:bodyPr>
            <a:normAutofit/>
          </a:bodyPr>
          <a:lstStyle/>
          <a:p>
            <a:pPr marL="548640" indent="-411480" eaLnBrk="1" fontAlgn="auto" hangingPunct="1">
              <a:spcAft>
                <a:spcPts val="0"/>
              </a:spcAft>
              <a:buClr>
                <a:schemeClr val="tx1">
                  <a:shade val="95000"/>
                </a:schemeClr>
              </a:buClr>
              <a:buFont typeface="Wingdings 2"/>
              <a:buChar char=""/>
              <a:defRPr/>
            </a:pPr>
            <a:r>
              <a:rPr lang="en-US" sz="3600" b="1" i="1" dirty="0" err="1">
                <a:latin typeface="Verdana" panose="020B0604030504040204" pitchFamily="34" charset="0"/>
                <a:ea typeface="Verdana" panose="020B0604030504040204" pitchFamily="34" charset="0"/>
              </a:rPr>
              <a:t>aparneomai</a:t>
            </a:r>
            <a:r>
              <a:rPr lang="en-US" sz="3600" dirty="0">
                <a:latin typeface="Verdana" panose="020B0604030504040204" pitchFamily="34" charset="0"/>
                <a:ea typeface="Verdana" panose="020B0604030504040204" pitchFamily="34" charset="0"/>
              </a:rPr>
              <a:t> – Same word used in </a:t>
            </a:r>
            <a:r>
              <a:rPr lang="en-US" sz="3600" b="1" dirty="0">
                <a:solidFill>
                  <a:srgbClr val="FF0000"/>
                </a:solidFill>
                <a:latin typeface="Verdana" panose="020B0604030504040204" pitchFamily="34" charset="0"/>
                <a:ea typeface="Verdana" panose="020B0604030504040204" pitchFamily="34" charset="0"/>
              </a:rPr>
              <a:t>Acts 3:13-14 &amp; Acts 7:35 </a:t>
            </a:r>
          </a:p>
          <a:p>
            <a:pPr marL="548640" indent="-411480" eaLnBrk="1" fontAlgn="auto" hangingPunct="1">
              <a:spcAft>
                <a:spcPts val="0"/>
              </a:spcAft>
              <a:buClr>
                <a:schemeClr val="tx1">
                  <a:shade val="95000"/>
                </a:schemeClr>
              </a:buClr>
              <a:buFont typeface="Wingdings 2"/>
              <a:buChar char=""/>
              <a:defRPr/>
            </a:pPr>
            <a:r>
              <a:rPr lang="en-US" sz="3600" dirty="0">
                <a:latin typeface="Verdana" panose="020B0604030504040204" pitchFamily="34" charset="0"/>
                <a:ea typeface="Verdana" panose="020B0604030504040204" pitchFamily="34" charset="0"/>
              </a:rPr>
              <a:t>Defined – To “abrogate, forsake, or renounce a thing,” </a:t>
            </a:r>
            <a:br>
              <a:rPr lang="en-US" sz="3600" dirty="0">
                <a:latin typeface="Verdana" panose="020B0604030504040204" pitchFamily="34" charset="0"/>
                <a:ea typeface="Verdana" panose="020B0604030504040204" pitchFamily="34" charset="0"/>
              </a:rPr>
            </a:br>
            <a:r>
              <a:rPr lang="en-US" sz="3600" dirty="0">
                <a:latin typeface="Verdana" panose="020B0604030504040204" pitchFamily="34" charset="0"/>
                <a:ea typeface="Verdana" panose="020B0604030504040204" pitchFamily="34" charset="0"/>
              </a:rPr>
              <a:t>whether evil, </a:t>
            </a:r>
            <a:r>
              <a:rPr lang="en-US" sz="3600" b="1" dirty="0">
                <a:solidFill>
                  <a:srgbClr val="FF0000"/>
                </a:solidFill>
                <a:latin typeface="Verdana" panose="020B0604030504040204" pitchFamily="34" charset="0"/>
                <a:ea typeface="Verdana" panose="020B0604030504040204" pitchFamily="34" charset="0"/>
              </a:rPr>
              <a:t>Titus 2:12</a:t>
            </a:r>
            <a:r>
              <a:rPr lang="en-US" sz="3600" dirty="0">
                <a:latin typeface="Verdana" panose="020B0604030504040204" pitchFamily="34" charset="0"/>
                <a:ea typeface="Verdana" panose="020B0604030504040204" pitchFamily="34" charset="0"/>
              </a:rPr>
              <a:t>, </a:t>
            </a:r>
            <a:br>
              <a:rPr lang="en-US" sz="3600" dirty="0">
                <a:latin typeface="Verdana" panose="020B0604030504040204" pitchFamily="34" charset="0"/>
                <a:ea typeface="Verdana" panose="020B0604030504040204" pitchFamily="34" charset="0"/>
              </a:rPr>
            </a:br>
            <a:r>
              <a:rPr lang="en-US" sz="3600" dirty="0">
                <a:latin typeface="Verdana" panose="020B0604030504040204" pitchFamily="34" charset="0"/>
                <a:ea typeface="Verdana" panose="020B0604030504040204" pitchFamily="34" charset="0"/>
              </a:rPr>
              <a:t>or good, </a:t>
            </a:r>
            <a:r>
              <a:rPr lang="en-US" sz="3600" b="1" dirty="0">
                <a:solidFill>
                  <a:srgbClr val="FF0000"/>
                </a:solidFill>
                <a:latin typeface="Verdana" panose="020B0604030504040204" pitchFamily="34" charset="0"/>
                <a:ea typeface="Verdana" panose="020B0604030504040204" pitchFamily="34" charset="0"/>
              </a:rPr>
              <a:t>1 Timothy 5:8</a:t>
            </a:r>
            <a:r>
              <a:rPr lang="en-US" sz="3600" dirty="0">
                <a:latin typeface="Verdana" panose="020B0604030504040204" pitchFamily="34" charset="0"/>
                <a:ea typeface="Verdana" panose="020B0604030504040204" pitchFamily="34" charset="0"/>
              </a:rPr>
              <a:t>; </a:t>
            </a:r>
            <a:br>
              <a:rPr lang="en-US" sz="3600" dirty="0">
                <a:latin typeface="Verdana" panose="020B0604030504040204" pitchFamily="34" charset="0"/>
                <a:ea typeface="Verdana" panose="020B0604030504040204" pitchFamily="34" charset="0"/>
              </a:rPr>
            </a:br>
            <a:r>
              <a:rPr lang="en-US" sz="3600" b="1" dirty="0">
                <a:solidFill>
                  <a:srgbClr val="FF0000"/>
                </a:solidFill>
                <a:latin typeface="Verdana" panose="020B0604030504040204" pitchFamily="34" charset="0"/>
                <a:ea typeface="Verdana" panose="020B0604030504040204" pitchFamily="34" charset="0"/>
              </a:rPr>
              <a:t>2 Timothy 3:1-5</a:t>
            </a:r>
            <a:r>
              <a:rPr lang="en-US" sz="3600" dirty="0">
                <a:latin typeface="Verdana" panose="020B0604030504040204" pitchFamily="34" charset="0"/>
                <a:ea typeface="Verdana" panose="020B0604030504040204" pitchFamily="34" charset="0"/>
              </a:rPr>
              <a:t>; </a:t>
            </a:r>
            <a:br>
              <a:rPr lang="en-US" sz="3600" dirty="0">
                <a:latin typeface="Verdana" panose="020B0604030504040204" pitchFamily="34" charset="0"/>
                <a:ea typeface="Verdana" panose="020B0604030504040204" pitchFamily="34" charset="0"/>
              </a:rPr>
            </a:br>
            <a:r>
              <a:rPr lang="en-US" sz="3600" b="1" dirty="0">
                <a:solidFill>
                  <a:srgbClr val="FF0000"/>
                </a:solidFill>
                <a:latin typeface="Verdana" panose="020B0604030504040204" pitchFamily="34" charset="0"/>
                <a:ea typeface="Verdana" panose="020B0604030504040204" pitchFamily="34" charset="0"/>
              </a:rPr>
              <a:t>Revelation 2:13</a:t>
            </a:r>
            <a:r>
              <a:rPr lang="en-US" sz="3600" dirty="0">
                <a:latin typeface="Verdana" panose="020B0604030504040204" pitchFamily="34" charset="0"/>
                <a:ea typeface="Verdana" panose="020B0604030504040204" pitchFamily="34" charset="0"/>
              </a:rPr>
              <a:t>; </a:t>
            </a:r>
            <a:r>
              <a:rPr lang="en-US" sz="3600" b="1" dirty="0">
                <a:solidFill>
                  <a:srgbClr val="FF0000"/>
                </a:solidFill>
                <a:latin typeface="Verdana" panose="020B0604030504040204" pitchFamily="34" charset="0"/>
                <a:ea typeface="Verdana" panose="020B0604030504040204" pitchFamily="34" charset="0"/>
              </a:rPr>
              <a:t>3:8</a:t>
            </a:r>
            <a:r>
              <a:rPr lang="en-US" sz="3600" dirty="0">
                <a:latin typeface="Verdana" panose="020B0604030504040204" pitchFamily="34" charset="0"/>
                <a:ea typeface="Verdana" panose="020B0604030504040204"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1000"/>
                                        <p:tgtEl>
                                          <p:spTgt spid="6147">
                                            <p:txEl>
                                              <p:pRg st="0" end="0"/>
                                            </p:txEl>
                                          </p:spTgt>
                                        </p:tgtEl>
                                      </p:cBhvr>
                                    </p:animEffect>
                                    <p:anim calcmode="lin" valueType="num">
                                      <p:cBhvr>
                                        <p:cTn id="8" dur="1000" fill="hold"/>
                                        <p:tgtEl>
                                          <p:spTgt spid="614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147">
                                            <p:txEl>
                                              <p:pRg st="1" end="1"/>
                                            </p:txEl>
                                          </p:spTgt>
                                        </p:tgtEl>
                                        <p:attrNameLst>
                                          <p:attrName>style.visibility</p:attrName>
                                        </p:attrNameLst>
                                      </p:cBhvr>
                                      <p:to>
                                        <p:strVal val="visible"/>
                                      </p:to>
                                    </p:set>
                                    <p:animEffect transition="in" filter="fade">
                                      <p:cBhvr>
                                        <p:cTn id="14" dur="1000"/>
                                        <p:tgtEl>
                                          <p:spTgt spid="6147">
                                            <p:txEl>
                                              <p:pRg st="1" end="1"/>
                                            </p:txEl>
                                          </p:spTgt>
                                        </p:tgtEl>
                                      </p:cBhvr>
                                    </p:animEffect>
                                    <p:anim calcmode="lin" valueType="num">
                                      <p:cBhvr>
                                        <p:cTn id="15" dur="1000" fill="hold"/>
                                        <p:tgtEl>
                                          <p:spTgt spid="614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14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A60E61-0663-385A-2B1C-B337EA38253C}"/>
            </a:ext>
          </a:extLst>
        </p:cNvPr>
        <p:cNvGrpSpPr/>
        <p:nvPr/>
      </p:nvGrpSpPr>
      <p:grpSpPr>
        <a:xfrm>
          <a:off x="0" y="0"/>
          <a:ext cx="0" cy="0"/>
          <a:chOff x="0" y="0"/>
          <a:chExt cx="0" cy="0"/>
        </a:xfrm>
      </p:grpSpPr>
      <p:sp>
        <p:nvSpPr>
          <p:cNvPr id="4098" name="Rectangle 2">
            <a:extLst>
              <a:ext uri="{FF2B5EF4-FFF2-40B4-BE49-F238E27FC236}">
                <a16:creationId xmlns:a16="http://schemas.microsoft.com/office/drawing/2014/main" id="{D85B30EA-E4AA-BF3D-8AB6-81B2B12476CB}"/>
              </a:ext>
            </a:extLst>
          </p:cNvPr>
          <p:cNvSpPr>
            <a:spLocks noGrp="1" noChangeArrowheads="1"/>
          </p:cNvSpPr>
          <p:nvPr>
            <p:ph type="title"/>
          </p:nvPr>
        </p:nvSpPr>
        <p:spPr>
          <a:xfrm>
            <a:off x="609600" y="0"/>
            <a:ext cx="7772400" cy="762000"/>
          </a:xfrm>
        </p:spPr>
        <p:txBody>
          <a:bodyPr/>
          <a:lstStyle/>
          <a:p>
            <a:pPr eaLnBrk="1" fontAlgn="auto" hangingPunct="1">
              <a:spcAft>
                <a:spcPts val="0"/>
              </a:spcAft>
              <a:defRPr/>
            </a:pPr>
            <a:r>
              <a:rPr lang="en-US" dirty="0"/>
              <a:t>We are taught to “</a:t>
            </a:r>
            <a:r>
              <a:rPr lang="en-US" dirty="0">
                <a:effectLst>
                  <a:outerShdw blurRad="38100" dist="38100" dir="2700000" algn="tl">
                    <a:srgbClr val="000000"/>
                  </a:outerShdw>
                </a:effectLst>
              </a:rPr>
              <a:t>deny”</a:t>
            </a:r>
            <a:r>
              <a:rPr lang="en-US" dirty="0"/>
              <a:t>…</a:t>
            </a:r>
          </a:p>
        </p:txBody>
      </p:sp>
      <p:sp>
        <p:nvSpPr>
          <p:cNvPr id="6147" name="Rectangle 3">
            <a:extLst>
              <a:ext uri="{FF2B5EF4-FFF2-40B4-BE49-F238E27FC236}">
                <a16:creationId xmlns:a16="http://schemas.microsoft.com/office/drawing/2014/main" id="{CC723943-4DD1-906F-7515-F1755E059970}"/>
              </a:ext>
            </a:extLst>
          </p:cNvPr>
          <p:cNvSpPr>
            <a:spLocks noGrp="1" noChangeArrowheads="1"/>
          </p:cNvSpPr>
          <p:nvPr>
            <p:ph idx="1"/>
          </p:nvPr>
        </p:nvSpPr>
        <p:spPr>
          <a:xfrm>
            <a:off x="0" y="838200"/>
            <a:ext cx="9144000" cy="5715000"/>
          </a:xfrm>
        </p:spPr>
        <p:txBody>
          <a:bodyPr>
            <a:normAutofit/>
          </a:bodyPr>
          <a:lstStyle/>
          <a:p>
            <a:pPr marL="548640" indent="-411480" eaLnBrk="1" fontAlgn="auto" hangingPunct="1">
              <a:spcAft>
                <a:spcPts val="0"/>
              </a:spcAft>
              <a:buClr>
                <a:schemeClr val="tx1">
                  <a:shade val="95000"/>
                </a:schemeClr>
              </a:buClr>
              <a:buFont typeface="Wingdings 2"/>
              <a:buChar char=""/>
              <a:defRPr/>
            </a:pPr>
            <a:r>
              <a:rPr lang="en-US" sz="3600" b="1" i="1" dirty="0" err="1">
                <a:latin typeface="Verdana" panose="020B0604030504040204" pitchFamily="34" charset="0"/>
                <a:ea typeface="Verdana" panose="020B0604030504040204" pitchFamily="34" charset="0"/>
              </a:rPr>
              <a:t>aparneomai</a:t>
            </a:r>
            <a:r>
              <a:rPr lang="en-US" sz="3600" dirty="0">
                <a:latin typeface="Verdana" panose="020B0604030504040204" pitchFamily="34" charset="0"/>
                <a:ea typeface="Verdana" panose="020B0604030504040204" pitchFamily="34" charset="0"/>
              </a:rPr>
              <a:t> – “to affirm that one has no connection with.” </a:t>
            </a:r>
            <a:r>
              <a:rPr lang="en-US" dirty="0">
                <a:latin typeface="Verdana" panose="020B0604030504040204" pitchFamily="34" charset="0"/>
                <a:ea typeface="Verdana" panose="020B0604030504040204" pitchFamily="34" charset="0"/>
              </a:rPr>
              <a:t>(Strong)</a:t>
            </a:r>
            <a:br>
              <a:rPr lang="en-US" dirty="0">
                <a:latin typeface="Verdana" panose="020B0604030504040204" pitchFamily="34" charset="0"/>
                <a:ea typeface="Verdana" panose="020B0604030504040204" pitchFamily="34" charset="0"/>
              </a:rPr>
            </a:br>
            <a:r>
              <a:rPr lang="en-US" sz="3600" b="1" dirty="0">
                <a:solidFill>
                  <a:srgbClr val="FF0000"/>
                </a:solidFill>
                <a:latin typeface="Verdana" panose="020B0604030504040204" pitchFamily="34" charset="0"/>
                <a:ea typeface="Verdana" panose="020B0604030504040204" pitchFamily="34" charset="0"/>
              </a:rPr>
              <a:t>Matthew 26:34-35, 75</a:t>
            </a:r>
            <a:r>
              <a:rPr lang="en-US" sz="3600" dirty="0">
                <a:latin typeface="Verdana" panose="020B0604030504040204" pitchFamily="34" charset="0"/>
                <a:ea typeface="Verdana" panose="020B0604030504040204" pitchFamily="34" charset="0"/>
              </a:rPr>
              <a:t> </a:t>
            </a:r>
          </a:p>
          <a:p>
            <a:pPr marL="548640" indent="-411480" eaLnBrk="1" fontAlgn="auto" hangingPunct="1">
              <a:spcAft>
                <a:spcPts val="0"/>
              </a:spcAft>
              <a:buClr>
                <a:schemeClr val="tx1">
                  <a:shade val="95000"/>
                </a:schemeClr>
              </a:buClr>
              <a:buFont typeface="Wingdings 2"/>
              <a:buChar char=""/>
              <a:defRPr/>
            </a:pPr>
            <a:r>
              <a:rPr lang="en-US" sz="3600" dirty="0">
                <a:latin typeface="Verdana" panose="020B0604030504040204" pitchFamily="34" charset="0"/>
                <a:ea typeface="Verdana" panose="020B0604030504040204" pitchFamily="34" charset="0"/>
              </a:rPr>
              <a:t>“To deny oneself.” </a:t>
            </a:r>
            <a:r>
              <a:rPr lang="en-US" dirty="0">
                <a:latin typeface="Verdana" panose="020B0604030504040204" pitchFamily="34" charset="0"/>
                <a:ea typeface="Verdana" panose="020B0604030504040204" pitchFamily="34" charset="0"/>
              </a:rPr>
              <a:t>(Vine)</a:t>
            </a:r>
            <a:br>
              <a:rPr lang="en-US" dirty="0">
                <a:latin typeface="Verdana" panose="020B0604030504040204" pitchFamily="34" charset="0"/>
                <a:ea typeface="Verdana" panose="020B0604030504040204" pitchFamily="34" charset="0"/>
              </a:rPr>
            </a:br>
            <a:r>
              <a:rPr lang="en-US" sz="3600" b="1" dirty="0">
                <a:solidFill>
                  <a:srgbClr val="FF0000"/>
                </a:solidFill>
                <a:latin typeface="Verdana" panose="020B0604030504040204" pitchFamily="34" charset="0"/>
                <a:ea typeface="Verdana" panose="020B0604030504040204" pitchFamily="34" charset="0"/>
              </a:rPr>
              <a:t>Matthew 16:24</a:t>
            </a:r>
            <a:endParaRPr lang="en-US" dirty="0">
              <a:latin typeface="Verdana" panose="020B0604030504040204" pitchFamily="34" charset="0"/>
              <a:ea typeface="Verdana" panose="020B0604030504040204" pitchFamily="34" charset="0"/>
            </a:endParaRPr>
          </a:p>
          <a:p>
            <a:pPr marL="548640" indent="-411480" eaLnBrk="1" fontAlgn="auto" hangingPunct="1">
              <a:spcAft>
                <a:spcPts val="0"/>
              </a:spcAft>
              <a:buClr>
                <a:schemeClr val="tx1">
                  <a:shade val="95000"/>
                </a:schemeClr>
              </a:buClr>
              <a:buFont typeface="Wingdings 2"/>
              <a:buChar char=""/>
              <a:defRPr/>
            </a:pPr>
            <a:r>
              <a:rPr lang="en-US" sz="3200" b="1" u="sng" dirty="0">
                <a:latin typeface="Verdana" panose="020B0604030504040204" pitchFamily="34" charset="0"/>
                <a:ea typeface="Verdana" panose="020B0604030504040204" pitchFamily="34" charset="0"/>
              </a:rPr>
              <a:t>Implied is a deliberate renunciation of “worldly passions</a:t>
            </a:r>
            <a:r>
              <a:rPr lang="en-US" sz="3200" b="1" dirty="0">
                <a:latin typeface="Verdana" panose="020B0604030504040204" pitchFamily="34" charset="0"/>
                <a:ea typeface="Verdana" panose="020B0604030504040204" pitchFamily="34" charset="0"/>
              </a:rPr>
              <a:t>.”</a:t>
            </a:r>
          </a:p>
        </p:txBody>
      </p:sp>
    </p:spTree>
    <p:extLst>
      <p:ext uri="{BB962C8B-B14F-4D97-AF65-F5344CB8AC3E}">
        <p14:creationId xmlns:p14="http://schemas.microsoft.com/office/powerpoint/2010/main" val="1017613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1000"/>
                                        <p:tgtEl>
                                          <p:spTgt spid="6147">
                                            <p:txEl>
                                              <p:pRg st="0" end="0"/>
                                            </p:txEl>
                                          </p:spTgt>
                                        </p:tgtEl>
                                      </p:cBhvr>
                                    </p:animEffect>
                                    <p:anim calcmode="lin" valueType="num">
                                      <p:cBhvr>
                                        <p:cTn id="8" dur="1000" fill="hold"/>
                                        <p:tgtEl>
                                          <p:spTgt spid="614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147">
                                            <p:txEl>
                                              <p:pRg st="1" end="1"/>
                                            </p:txEl>
                                          </p:spTgt>
                                        </p:tgtEl>
                                        <p:attrNameLst>
                                          <p:attrName>style.visibility</p:attrName>
                                        </p:attrNameLst>
                                      </p:cBhvr>
                                      <p:to>
                                        <p:strVal val="visible"/>
                                      </p:to>
                                    </p:set>
                                    <p:animEffect transition="in" filter="fade">
                                      <p:cBhvr>
                                        <p:cTn id="14" dur="1000"/>
                                        <p:tgtEl>
                                          <p:spTgt spid="6147">
                                            <p:txEl>
                                              <p:pRg st="1" end="1"/>
                                            </p:txEl>
                                          </p:spTgt>
                                        </p:tgtEl>
                                      </p:cBhvr>
                                    </p:animEffect>
                                    <p:anim calcmode="lin" valueType="num">
                                      <p:cBhvr>
                                        <p:cTn id="15" dur="1000" fill="hold"/>
                                        <p:tgtEl>
                                          <p:spTgt spid="614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14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147">
                                            <p:txEl>
                                              <p:pRg st="2" end="2"/>
                                            </p:txEl>
                                          </p:spTgt>
                                        </p:tgtEl>
                                        <p:attrNameLst>
                                          <p:attrName>style.visibility</p:attrName>
                                        </p:attrNameLst>
                                      </p:cBhvr>
                                      <p:to>
                                        <p:strVal val="visible"/>
                                      </p:to>
                                    </p:set>
                                    <p:animEffect transition="in" filter="fade">
                                      <p:cBhvr>
                                        <p:cTn id="21" dur="1000"/>
                                        <p:tgtEl>
                                          <p:spTgt spid="6147">
                                            <p:txEl>
                                              <p:pRg st="2" end="2"/>
                                            </p:txEl>
                                          </p:spTgt>
                                        </p:tgtEl>
                                      </p:cBhvr>
                                    </p:animEffect>
                                    <p:anim calcmode="lin" valueType="num">
                                      <p:cBhvr>
                                        <p:cTn id="22" dur="1000" fill="hold"/>
                                        <p:tgtEl>
                                          <p:spTgt spid="614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14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320</TotalTime>
  <Words>5153</Words>
  <Application>Microsoft Office PowerPoint</Application>
  <PresentationFormat>On-screen Show (4:3)</PresentationFormat>
  <Paragraphs>338</Paragraphs>
  <Slides>24</Slides>
  <Notes>23</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24</vt:i4>
      </vt:variant>
    </vt:vector>
  </HeadingPairs>
  <TitlesOfParts>
    <vt:vector size="36" baseType="lpstr">
      <vt:lpstr>Aptos</vt:lpstr>
      <vt:lpstr>Arial</vt:lpstr>
      <vt:lpstr>Book Antiqua</vt:lpstr>
      <vt:lpstr>Calibri</vt:lpstr>
      <vt:lpstr>Lucida Sans</vt:lpstr>
      <vt:lpstr>system-ui</vt:lpstr>
      <vt:lpstr>Times New Roman</vt:lpstr>
      <vt:lpstr>Verdana</vt:lpstr>
      <vt:lpstr>Wingdings</vt:lpstr>
      <vt:lpstr>Wingdings 2</vt:lpstr>
      <vt:lpstr>Wingdings 3</vt:lpstr>
      <vt:lpstr>Theme2</vt:lpstr>
      <vt:lpstr>Living Soberly, Righteously &amp; Godly In This Present World</vt:lpstr>
      <vt:lpstr>Living Soberly, Righteously &amp; Godly</vt:lpstr>
      <vt:lpstr>PowerPoint Presentation</vt:lpstr>
      <vt:lpstr>Grace “Teaches” Titus 2:11-12</vt:lpstr>
      <vt:lpstr>Grace “Teaches”</vt:lpstr>
      <vt:lpstr>Grace “Teaches”</vt:lpstr>
      <vt:lpstr>Grace “Teaches”</vt:lpstr>
      <vt:lpstr>We are taught to “deny”…</vt:lpstr>
      <vt:lpstr>We are taught to “deny”…</vt:lpstr>
      <vt:lpstr>Deny “Ungodliness”</vt:lpstr>
      <vt:lpstr>Deny “Ungodliness”</vt:lpstr>
      <vt:lpstr>Denying “Worldly Lusts”</vt:lpstr>
      <vt:lpstr>Denying “Worldly Lusts”</vt:lpstr>
      <vt:lpstr>Denying “Worldly Lusts”</vt:lpstr>
      <vt:lpstr>We must live … “Soberly”</vt:lpstr>
      <vt:lpstr>We must live … “Soberly”</vt:lpstr>
      <vt:lpstr>We must live… “Righteously”</vt:lpstr>
      <vt:lpstr>PowerPoint Presentation</vt:lpstr>
      <vt:lpstr>We must live … “Godly”</vt:lpstr>
      <vt:lpstr>Grace teaches us to …</vt:lpstr>
      <vt:lpstr>That We Might …</vt:lpstr>
      <vt:lpstr>That We Might …</vt:lpstr>
      <vt:lpstr>That We Might …</vt:lpstr>
      <vt:lpstr>God’s Plan of Salvation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Living Soberly, Righteously, And Godly In This Present World (3)</dc:title>
  <dc:creator>Randy Childs; Micky Galloway</dc:creator>
  <dc:description>1/31/2010</dc:description>
  <cp:lastModifiedBy>Richard Lidh</cp:lastModifiedBy>
  <cp:revision>37</cp:revision>
  <cp:lastPrinted>2025-07-26T23:42:15Z</cp:lastPrinted>
  <dcterms:created xsi:type="dcterms:W3CDTF">2023-06-14T23:25:38Z</dcterms:created>
  <dcterms:modified xsi:type="dcterms:W3CDTF">2025-07-26T23:59:32Z</dcterms:modified>
</cp:coreProperties>
</file>